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sldIdLst>
    <p:sldId id="256" r:id="rId6"/>
    <p:sldId id="257" r:id="rId7"/>
    <p:sldId id="258" r:id="rId8"/>
    <p:sldId id="259" r:id="rId9"/>
    <p:sldId id="260" r:id="rId10"/>
    <p:sldId id="261" r:id="rId11"/>
    <p:sldId id="262" r:id="rId12"/>
    <p:sldId id="264" r:id="rId13"/>
    <p:sldId id="265" r:id="rId14"/>
    <p:sldId id="266" r:id="rId15"/>
    <p:sldId id="263"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C394C6-DBF7-4AD1-9733-CFDB5FF873DA}" v="387" dt="2022-06-15T14:39:09.89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90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AFC394C6-DBF7-4AD1-9733-CFDB5FF873DA}"/>
    <pc:docChg chg="custSel addSld modSld">
      <pc:chgData name="Pascalle Cup" userId="abbe84a0-611b-406e-b251-e8b4b71c069a" providerId="ADAL" clId="{AFC394C6-DBF7-4AD1-9733-CFDB5FF873DA}" dt="2022-06-15T14:39:22.975" v="1508" actId="1076"/>
      <pc:docMkLst>
        <pc:docMk/>
      </pc:docMkLst>
      <pc:sldChg chg="addSp modSp mod setBg addAnim">
        <pc:chgData name="Pascalle Cup" userId="abbe84a0-611b-406e-b251-e8b4b71c069a" providerId="ADAL" clId="{AFC394C6-DBF7-4AD1-9733-CFDB5FF873DA}" dt="2022-06-15T13:23:25.104" v="721"/>
        <pc:sldMkLst>
          <pc:docMk/>
          <pc:sldMk cId="636348567" sldId="256"/>
        </pc:sldMkLst>
        <pc:spChg chg="mod">
          <ac:chgData name="Pascalle Cup" userId="abbe84a0-611b-406e-b251-e8b4b71c069a" providerId="ADAL" clId="{AFC394C6-DBF7-4AD1-9733-CFDB5FF873DA}" dt="2022-06-15T13:23:25.102" v="719" actId="26606"/>
          <ac:spMkLst>
            <pc:docMk/>
            <pc:sldMk cId="636348567" sldId="256"/>
            <ac:spMk id="2" creationId="{E28AB3FC-3D23-D278-60F1-E76205830735}"/>
          </ac:spMkLst>
        </pc:spChg>
        <pc:spChg chg="mod">
          <ac:chgData name="Pascalle Cup" userId="abbe84a0-611b-406e-b251-e8b4b71c069a" providerId="ADAL" clId="{AFC394C6-DBF7-4AD1-9733-CFDB5FF873DA}" dt="2022-06-15T13:23:25.102" v="719" actId="26606"/>
          <ac:spMkLst>
            <pc:docMk/>
            <pc:sldMk cId="636348567" sldId="256"/>
            <ac:spMk id="3" creationId="{056A3B50-F0E2-5D97-D350-F0A924BE30B1}"/>
          </ac:spMkLst>
        </pc:spChg>
        <pc:spChg chg="add">
          <ac:chgData name="Pascalle Cup" userId="abbe84a0-611b-406e-b251-e8b4b71c069a" providerId="ADAL" clId="{AFC394C6-DBF7-4AD1-9733-CFDB5FF873DA}" dt="2022-06-15T13:23:25.102" v="719" actId="26606"/>
          <ac:spMkLst>
            <pc:docMk/>
            <pc:sldMk cId="636348567" sldId="256"/>
            <ac:spMk id="8" creationId="{A8DB9CD9-59B1-4D73-BC4C-98796A48EF9B}"/>
          </ac:spMkLst>
        </pc:spChg>
        <pc:spChg chg="add">
          <ac:chgData name="Pascalle Cup" userId="abbe84a0-611b-406e-b251-e8b4b71c069a" providerId="ADAL" clId="{AFC394C6-DBF7-4AD1-9733-CFDB5FF873DA}" dt="2022-06-15T13:23:25.102" v="719" actId="26606"/>
          <ac:spMkLst>
            <pc:docMk/>
            <pc:sldMk cId="636348567" sldId="256"/>
            <ac:spMk id="10" creationId="{8874A6A9-41FF-4E33-AFA8-F9F81436A59E}"/>
          </ac:spMkLst>
        </pc:spChg>
        <pc:grpChg chg="add">
          <ac:chgData name="Pascalle Cup" userId="abbe84a0-611b-406e-b251-e8b4b71c069a" providerId="ADAL" clId="{AFC394C6-DBF7-4AD1-9733-CFDB5FF873DA}" dt="2022-06-15T13:23:25.102" v="719" actId="26606"/>
          <ac:grpSpMkLst>
            <pc:docMk/>
            <pc:sldMk cId="636348567" sldId="256"/>
            <ac:grpSpMk id="12" creationId="{721D730E-1F97-4071-B143-B05E6D2599BC}"/>
          </ac:grpSpMkLst>
        </pc:grpChg>
      </pc:sldChg>
      <pc:sldChg chg="modSp mod">
        <pc:chgData name="Pascalle Cup" userId="abbe84a0-611b-406e-b251-e8b4b71c069a" providerId="ADAL" clId="{AFC394C6-DBF7-4AD1-9733-CFDB5FF873DA}" dt="2022-06-15T13:23:40.104" v="722" actId="1076"/>
        <pc:sldMkLst>
          <pc:docMk/>
          <pc:sldMk cId="510159768" sldId="258"/>
        </pc:sldMkLst>
        <pc:spChg chg="mod">
          <ac:chgData name="Pascalle Cup" userId="abbe84a0-611b-406e-b251-e8b4b71c069a" providerId="ADAL" clId="{AFC394C6-DBF7-4AD1-9733-CFDB5FF873DA}" dt="2022-06-15T13:23:40.104" v="722" actId="1076"/>
          <ac:spMkLst>
            <pc:docMk/>
            <pc:sldMk cId="510159768" sldId="258"/>
            <ac:spMk id="3" creationId="{62F9D8BA-5451-5A66-AB80-910D1227D38B}"/>
          </ac:spMkLst>
        </pc:spChg>
      </pc:sldChg>
      <pc:sldChg chg="addSp delSp modSp mod">
        <pc:chgData name="Pascalle Cup" userId="abbe84a0-611b-406e-b251-e8b4b71c069a" providerId="ADAL" clId="{AFC394C6-DBF7-4AD1-9733-CFDB5FF873DA}" dt="2022-06-15T13:16:32.284" v="102" actId="1076"/>
        <pc:sldMkLst>
          <pc:docMk/>
          <pc:sldMk cId="1511789984" sldId="259"/>
        </pc:sldMkLst>
        <pc:spChg chg="mod">
          <ac:chgData name="Pascalle Cup" userId="abbe84a0-611b-406e-b251-e8b4b71c069a" providerId="ADAL" clId="{AFC394C6-DBF7-4AD1-9733-CFDB5FF873DA}" dt="2022-06-15T13:16:32.284" v="102" actId="1076"/>
          <ac:spMkLst>
            <pc:docMk/>
            <pc:sldMk cId="1511789984" sldId="259"/>
            <ac:spMk id="8" creationId="{411AD1AE-CE2C-F5C0-E27C-E6F4FEB05794}"/>
          </ac:spMkLst>
        </pc:spChg>
        <pc:graphicFrameChg chg="add mod modGraphic">
          <ac:chgData name="Pascalle Cup" userId="abbe84a0-611b-406e-b251-e8b4b71c069a" providerId="ADAL" clId="{AFC394C6-DBF7-4AD1-9733-CFDB5FF873DA}" dt="2022-06-15T13:16:24.861" v="100" actId="14100"/>
          <ac:graphicFrameMkLst>
            <pc:docMk/>
            <pc:sldMk cId="1511789984" sldId="259"/>
            <ac:graphicFrameMk id="2" creationId="{6E97EC25-ECA2-D8E5-7557-309A7E57D76F}"/>
          </ac:graphicFrameMkLst>
        </pc:graphicFrameChg>
        <pc:graphicFrameChg chg="mod">
          <ac:chgData name="Pascalle Cup" userId="abbe84a0-611b-406e-b251-e8b4b71c069a" providerId="ADAL" clId="{AFC394C6-DBF7-4AD1-9733-CFDB5FF873DA}" dt="2022-06-15T13:16:29.717" v="101" actId="1076"/>
          <ac:graphicFrameMkLst>
            <pc:docMk/>
            <pc:sldMk cId="1511789984" sldId="259"/>
            <ac:graphicFrameMk id="5" creationId="{6C7335DC-EB32-8722-9459-5983CCA2FC52}"/>
          </ac:graphicFrameMkLst>
        </pc:graphicFrameChg>
        <pc:picChg chg="del">
          <ac:chgData name="Pascalle Cup" userId="abbe84a0-611b-406e-b251-e8b4b71c069a" providerId="ADAL" clId="{AFC394C6-DBF7-4AD1-9733-CFDB5FF873DA}" dt="2022-06-15T13:15:42.823" v="91" actId="478"/>
          <ac:picMkLst>
            <pc:docMk/>
            <pc:sldMk cId="1511789984" sldId="259"/>
            <ac:picMk id="3" creationId="{ADDE70A2-59E8-F0E0-1DDB-47FBEC150B63}"/>
          </ac:picMkLst>
        </pc:picChg>
      </pc:sldChg>
      <pc:sldChg chg="addSp modSp new mod modAnim">
        <pc:chgData name="Pascalle Cup" userId="abbe84a0-611b-406e-b251-e8b4b71c069a" providerId="ADAL" clId="{AFC394C6-DBF7-4AD1-9733-CFDB5FF873DA}" dt="2022-06-15T14:19:43.244" v="1002" actId="6549"/>
        <pc:sldMkLst>
          <pc:docMk/>
          <pc:sldMk cId="275485847" sldId="262"/>
        </pc:sldMkLst>
        <pc:spChg chg="add mod">
          <ac:chgData name="Pascalle Cup" userId="abbe84a0-611b-406e-b251-e8b4b71c069a" providerId="ADAL" clId="{AFC394C6-DBF7-4AD1-9733-CFDB5FF873DA}" dt="2022-06-15T14:19:43.244" v="1002" actId="6549"/>
          <ac:spMkLst>
            <pc:docMk/>
            <pc:sldMk cId="275485847" sldId="262"/>
            <ac:spMk id="3" creationId="{A2439166-51E0-AF9D-49D4-F303DBAA0F92}"/>
          </ac:spMkLst>
        </pc:spChg>
        <pc:spChg chg="add mod">
          <ac:chgData name="Pascalle Cup" userId="abbe84a0-611b-406e-b251-e8b4b71c069a" providerId="ADAL" clId="{AFC394C6-DBF7-4AD1-9733-CFDB5FF873DA}" dt="2022-06-15T14:17:14.539" v="1000" actId="1076"/>
          <ac:spMkLst>
            <pc:docMk/>
            <pc:sldMk cId="275485847" sldId="262"/>
            <ac:spMk id="4" creationId="{9DD65944-A812-7859-8118-DF8A104516B6}"/>
          </ac:spMkLst>
        </pc:spChg>
        <pc:graphicFrameChg chg="add mod modGraphic">
          <ac:chgData name="Pascalle Cup" userId="abbe84a0-611b-406e-b251-e8b4b71c069a" providerId="ADAL" clId="{AFC394C6-DBF7-4AD1-9733-CFDB5FF873DA}" dt="2022-06-15T13:21:46.597" v="608" actId="14100"/>
          <ac:graphicFrameMkLst>
            <pc:docMk/>
            <pc:sldMk cId="275485847" sldId="262"/>
            <ac:graphicFrameMk id="2" creationId="{3C1F58D8-AD89-93D5-8918-7A8475073230}"/>
          </ac:graphicFrameMkLst>
        </pc:graphicFrameChg>
        <pc:picChg chg="add mod">
          <ac:chgData name="Pascalle Cup" userId="abbe84a0-611b-406e-b251-e8b4b71c069a" providerId="ADAL" clId="{AFC394C6-DBF7-4AD1-9733-CFDB5FF873DA}" dt="2022-06-15T13:21:43.300" v="607" actId="1076"/>
          <ac:picMkLst>
            <pc:docMk/>
            <pc:sldMk cId="275485847" sldId="262"/>
            <ac:picMk id="2050" creationId="{9AC90A24-3451-2216-783C-D4DF9E4F90F5}"/>
          </ac:picMkLst>
        </pc:picChg>
      </pc:sldChg>
      <pc:sldChg chg="addSp modSp new mod setBg addAnim">
        <pc:chgData name="Pascalle Cup" userId="abbe84a0-611b-406e-b251-e8b4b71c069a" providerId="ADAL" clId="{AFC394C6-DBF7-4AD1-9733-CFDB5FF873DA}" dt="2022-06-15T13:23:17.945" v="718"/>
        <pc:sldMkLst>
          <pc:docMk/>
          <pc:sldMk cId="3836838859" sldId="263"/>
        </pc:sldMkLst>
        <pc:spChg chg="mod">
          <ac:chgData name="Pascalle Cup" userId="abbe84a0-611b-406e-b251-e8b4b71c069a" providerId="ADAL" clId="{AFC394C6-DBF7-4AD1-9733-CFDB5FF873DA}" dt="2022-06-15T13:23:17.943" v="717" actId="26606"/>
          <ac:spMkLst>
            <pc:docMk/>
            <pc:sldMk cId="3836838859" sldId="263"/>
            <ac:spMk id="2" creationId="{6E0E2B83-E539-A45D-F384-DF48F7BB5B11}"/>
          </ac:spMkLst>
        </pc:spChg>
        <pc:spChg chg="mod">
          <ac:chgData name="Pascalle Cup" userId="abbe84a0-611b-406e-b251-e8b4b71c069a" providerId="ADAL" clId="{AFC394C6-DBF7-4AD1-9733-CFDB5FF873DA}" dt="2022-06-15T13:23:17.943" v="717" actId="26606"/>
          <ac:spMkLst>
            <pc:docMk/>
            <pc:sldMk cId="3836838859" sldId="263"/>
            <ac:spMk id="3" creationId="{B4BD3110-1136-F727-EB7C-36D7D890420B}"/>
          </ac:spMkLst>
        </pc:spChg>
        <pc:spChg chg="add">
          <ac:chgData name="Pascalle Cup" userId="abbe84a0-611b-406e-b251-e8b4b71c069a" providerId="ADAL" clId="{AFC394C6-DBF7-4AD1-9733-CFDB5FF873DA}" dt="2022-06-15T13:23:17.943" v="717" actId="26606"/>
          <ac:spMkLst>
            <pc:docMk/>
            <pc:sldMk cId="3836838859" sldId="263"/>
            <ac:spMk id="8" creationId="{A8DB9CD9-59B1-4D73-BC4C-98796A48EF9B}"/>
          </ac:spMkLst>
        </pc:spChg>
        <pc:spChg chg="add">
          <ac:chgData name="Pascalle Cup" userId="abbe84a0-611b-406e-b251-e8b4b71c069a" providerId="ADAL" clId="{AFC394C6-DBF7-4AD1-9733-CFDB5FF873DA}" dt="2022-06-15T13:23:17.943" v="717" actId="26606"/>
          <ac:spMkLst>
            <pc:docMk/>
            <pc:sldMk cId="3836838859" sldId="263"/>
            <ac:spMk id="10" creationId="{8874A6A9-41FF-4E33-AFA8-F9F81436A59E}"/>
          </ac:spMkLst>
        </pc:spChg>
        <pc:grpChg chg="add">
          <ac:chgData name="Pascalle Cup" userId="abbe84a0-611b-406e-b251-e8b4b71c069a" providerId="ADAL" clId="{AFC394C6-DBF7-4AD1-9733-CFDB5FF873DA}" dt="2022-06-15T13:23:17.943" v="717" actId="26606"/>
          <ac:grpSpMkLst>
            <pc:docMk/>
            <pc:sldMk cId="3836838859" sldId="263"/>
            <ac:grpSpMk id="12" creationId="{721D730E-1F97-4071-B143-B05E6D2599BC}"/>
          </ac:grpSpMkLst>
        </pc:grpChg>
      </pc:sldChg>
      <pc:sldChg chg="addSp modSp new mod">
        <pc:chgData name="Pascalle Cup" userId="abbe84a0-611b-406e-b251-e8b4b71c069a" providerId="ADAL" clId="{AFC394C6-DBF7-4AD1-9733-CFDB5FF873DA}" dt="2022-06-15T14:22:49.868" v="1205" actId="1076"/>
        <pc:sldMkLst>
          <pc:docMk/>
          <pc:sldMk cId="1152043469" sldId="264"/>
        </pc:sldMkLst>
        <pc:spChg chg="mod">
          <ac:chgData name="Pascalle Cup" userId="abbe84a0-611b-406e-b251-e8b4b71c069a" providerId="ADAL" clId="{AFC394C6-DBF7-4AD1-9733-CFDB5FF873DA}" dt="2022-06-15T14:21:00.824" v="1197" actId="20577"/>
          <ac:spMkLst>
            <pc:docMk/>
            <pc:sldMk cId="1152043469" sldId="264"/>
            <ac:spMk id="2" creationId="{DDDF5B3B-138C-893F-F4D2-A5E5E3EC61F7}"/>
          </ac:spMkLst>
        </pc:spChg>
        <pc:spChg chg="add mod">
          <ac:chgData name="Pascalle Cup" userId="abbe84a0-611b-406e-b251-e8b4b71c069a" providerId="ADAL" clId="{AFC394C6-DBF7-4AD1-9733-CFDB5FF873DA}" dt="2022-06-15T14:22:49.868" v="1205" actId="1076"/>
          <ac:spMkLst>
            <pc:docMk/>
            <pc:sldMk cId="1152043469" sldId="264"/>
            <ac:spMk id="4" creationId="{ABC88979-617A-8362-BC9B-4C77599A1D17}"/>
          </ac:spMkLst>
        </pc:spChg>
        <pc:picChg chg="add mod">
          <ac:chgData name="Pascalle Cup" userId="abbe84a0-611b-406e-b251-e8b4b71c069a" providerId="ADAL" clId="{AFC394C6-DBF7-4AD1-9733-CFDB5FF873DA}" dt="2022-06-15T14:22:46.636" v="1204" actId="1076"/>
          <ac:picMkLst>
            <pc:docMk/>
            <pc:sldMk cId="1152043469" sldId="264"/>
            <ac:picMk id="5" creationId="{A81F7C8F-96F8-1604-A050-560C71249934}"/>
          </ac:picMkLst>
        </pc:picChg>
      </pc:sldChg>
      <pc:sldChg chg="addSp modSp new mod">
        <pc:chgData name="Pascalle Cup" userId="abbe84a0-611b-406e-b251-e8b4b71c069a" providerId="ADAL" clId="{AFC394C6-DBF7-4AD1-9733-CFDB5FF873DA}" dt="2022-06-15T14:39:22.975" v="1508" actId="1076"/>
        <pc:sldMkLst>
          <pc:docMk/>
          <pc:sldMk cId="209626850" sldId="265"/>
        </pc:sldMkLst>
        <pc:spChg chg="mod">
          <ac:chgData name="Pascalle Cup" userId="abbe84a0-611b-406e-b251-e8b4b71c069a" providerId="ADAL" clId="{AFC394C6-DBF7-4AD1-9733-CFDB5FF873DA}" dt="2022-06-15T14:30:46.386" v="1208" actId="20577"/>
          <ac:spMkLst>
            <pc:docMk/>
            <pc:sldMk cId="209626850" sldId="265"/>
            <ac:spMk id="2" creationId="{E45E3FA8-466B-445B-69BD-3D499F398561}"/>
          </ac:spMkLst>
        </pc:spChg>
        <pc:spChg chg="add mod">
          <ac:chgData name="Pascalle Cup" userId="abbe84a0-611b-406e-b251-e8b4b71c069a" providerId="ADAL" clId="{AFC394C6-DBF7-4AD1-9733-CFDB5FF873DA}" dt="2022-06-15T14:39:22.975" v="1508" actId="1076"/>
          <ac:spMkLst>
            <pc:docMk/>
            <pc:sldMk cId="209626850" sldId="265"/>
            <ac:spMk id="4" creationId="{2CBBA9C9-9079-6070-5792-70D1C07A5F2F}"/>
          </ac:spMkLst>
        </pc:spChg>
      </pc:sldChg>
      <pc:sldChg chg="addSp modSp new mod modAnim">
        <pc:chgData name="Pascalle Cup" userId="abbe84a0-611b-406e-b251-e8b4b71c069a" providerId="ADAL" clId="{AFC394C6-DBF7-4AD1-9733-CFDB5FF873DA}" dt="2022-06-15T14:39:14.488" v="1507" actId="1076"/>
        <pc:sldMkLst>
          <pc:docMk/>
          <pc:sldMk cId="2556149027" sldId="266"/>
        </pc:sldMkLst>
        <pc:spChg chg="mod">
          <ac:chgData name="Pascalle Cup" userId="abbe84a0-611b-406e-b251-e8b4b71c069a" providerId="ADAL" clId="{AFC394C6-DBF7-4AD1-9733-CFDB5FF873DA}" dt="2022-06-15T14:39:14.488" v="1507" actId="1076"/>
          <ac:spMkLst>
            <pc:docMk/>
            <pc:sldMk cId="2556149027" sldId="266"/>
            <ac:spMk id="2" creationId="{FA5197F5-F5DD-2FD5-A450-9C70EB180648}"/>
          </ac:spMkLst>
        </pc:spChg>
        <pc:spChg chg="add mod">
          <ac:chgData name="Pascalle Cup" userId="abbe84a0-611b-406e-b251-e8b4b71c069a" providerId="ADAL" clId="{AFC394C6-DBF7-4AD1-9733-CFDB5FF873DA}" dt="2022-06-15T14:37:46.602" v="1467" actId="1076"/>
          <ac:spMkLst>
            <pc:docMk/>
            <pc:sldMk cId="2556149027" sldId="266"/>
            <ac:spMk id="4" creationId="{9F5A3F57-FA57-8F3E-58D3-ADC0222851DF}"/>
          </ac:spMkLst>
        </pc:spChg>
        <pc:spChg chg="add mod">
          <ac:chgData name="Pascalle Cup" userId="abbe84a0-611b-406e-b251-e8b4b71c069a" providerId="ADAL" clId="{AFC394C6-DBF7-4AD1-9733-CFDB5FF873DA}" dt="2022-06-15T14:37:50.616" v="1468" actId="1076"/>
          <ac:spMkLst>
            <pc:docMk/>
            <pc:sldMk cId="2556149027" sldId="266"/>
            <ac:spMk id="6" creationId="{055E428D-7800-4D91-B3BC-0C2588DE99E5}"/>
          </ac:spMkLst>
        </pc:spChg>
        <pc:spChg chg="add mod">
          <ac:chgData name="Pascalle Cup" userId="abbe84a0-611b-406e-b251-e8b4b71c069a" providerId="ADAL" clId="{AFC394C6-DBF7-4AD1-9733-CFDB5FF873DA}" dt="2022-06-15T14:37:53.272" v="1469" actId="1076"/>
          <ac:spMkLst>
            <pc:docMk/>
            <pc:sldMk cId="2556149027" sldId="266"/>
            <ac:spMk id="8" creationId="{C8253491-E0CB-1E16-C712-9DA9A08A27A7}"/>
          </ac:spMkLst>
        </pc:spChg>
        <pc:spChg chg="add mod">
          <ac:chgData name="Pascalle Cup" userId="abbe84a0-611b-406e-b251-e8b4b71c069a" providerId="ADAL" clId="{AFC394C6-DBF7-4AD1-9733-CFDB5FF873DA}" dt="2022-06-15T14:38:10.880" v="1479" actId="1076"/>
          <ac:spMkLst>
            <pc:docMk/>
            <pc:sldMk cId="2556149027" sldId="266"/>
            <ac:spMk id="10" creationId="{6D8915D3-98E4-D47D-7C03-947C60CC522B}"/>
          </ac:spMkLst>
        </pc:spChg>
        <pc:spChg chg="add mod">
          <ac:chgData name="Pascalle Cup" userId="abbe84a0-611b-406e-b251-e8b4b71c069a" providerId="ADAL" clId="{AFC394C6-DBF7-4AD1-9733-CFDB5FF873DA}" dt="2022-06-15T14:38:13.296" v="1480" actId="1076"/>
          <ac:spMkLst>
            <pc:docMk/>
            <pc:sldMk cId="2556149027" sldId="266"/>
            <ac:spMk id="12" creationId="{DE2C0202-0380-B8B0-739E-D73A3E363AB7}"/>
          </ac:spMkLst>
        </pc:spChg>
        <pc:spChg chg="add mod">
          <ac:chgData name="Pascalle Cup" userId="abbe84a0-611b-406e-b251-e8b4b71c069a" providerId="ADAL" clId="{AFC394C6-DBF7-4AD1-9733-CFDB5FF873DA}" dt="2022-06-15T14:38:30.776" v="1497" actId="1076"/>
          <ac:spMkLst>
            <pc:docMk/>
            <pc:sldMk cId="2556149027" sldId="266"/>
            <ac:spMk id="14" creationId="{CC80FC90-B8D5-AB72-2295-2664B6860538}"/>
          </ac:spMkLst>
        </pc:spChg>
        <pc:spChg chg="add mod">
          <ac:chgData name="Pascalle Cup" userId="abbe84a0-611b-406e-b251-e8b4b71c069a" providerId="ADAL" clId="{AFC394C6-DBF7-4AD1-9733-CFDB5FF873DA}" dt="2022-06-15T14:38:24.888" v="1496" actId="1076"/>
          <ac:spMkLst>
            <pc:docMk/>
            <pc:sldMk cId="2556149027" sldId="266"/>
            <ac:spMk id="16" creationId="{D31B1BAE-3DDE-D633-DF28-816172B0B2E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D882B-3A47-2335-4C2D-BF71516CB95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46BF578-5507-7095-C29F-7B0FBFD3D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63A7E7F-E623-ADC7-9830-D038891CB292}"/>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836162DF-9DD5-4049-DDA3-6ABCBABBEA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32BD68D-0C70-D62B-45EA-D02B14C543FF}"/>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52247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EAD5AD-833C-D594-8813-F51498936D2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FA0924A-B62E-3A2D-6AF2-60D37A1002B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A5A4209-0E45-D54E-16D0-F9A3A9E62FFA}"/>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0402F73B-99BA-81A4-0B95-FFFC1863AB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9813512-54FD-20B4-8D74-62BF7429AE5F}"/>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1306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3EB513E-64D5-56F4-2979-4D3EAD95473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C484E8B-CEBB-FC92-1284-88001BBF404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7551C2-EBBC-4D73-B4FE-D21B267DBBC9}"/>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3EAD27C6-489E-E022-2EFB-F0E90331583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EEAC12-6CA5-7D92-0006-F81DC7E3F72C}"/>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184744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FAFAE4-A063-6967-D1FF-E09F6B81CB2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5AEDF95-891F-C3BB-4DA4-4BA6600F53C1}"/>
              </a:ext>
            </a:extLst>
          </p:cNvPr>
          <p:cNvSpPr>
            <a:spLocks noGrp="1"/>
          </p:cNvSpPr>
          <p:nvPr>
            <p:ph type="dt" sz="half" idx="10"/>
          </p:nvPr>
        </p:nvSpPr>
        <p:spPr/>
        <p:txBody>
          <a:bodyPr/>
          <a:lstStyle/>
          <a:p>
            <a:fld id="{02B3D073-1359-46A6-A983-8442320EB2F9}" type="datetimeFigureOut">
              <a:rPr lang="nl-NL" smtClean="0"/>
              <a:t>15-6-2022</a:t>
            </a:fld>
            <a:endParaRPr lang="nl-NL"/>
          </a:p>
        </p:txBody>
      </p:sp>
      <p:sp>
        <p:nvSpPr>
          <p:cNvPr id="4" name="Tijdelijke aanduiding voor voettekst 3">
            <a:extLst>
              <a:ext uri="{FF2B5EF4-FFF2-40B4-BE49-F238E27FC236}">
                <a16:creationId xmlns:a16="http://schemas.microsoft.com/office/drawing/2014/main" id="{67CA4A8C-A225-D319-9227-8C042AC6F9D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46E4A81-7B3B-9277-FBD0-AD588CF20CA4}"/>
              </a:ext>
            </a:extLst>
          </p:cNvPr>
          <p:cNvSpPr>
            <a:spLocks noGrp="1"/>
          </p:cNvSpPr>
          <p:nvPr>
            <p:ph type="sldNum" sz="quarter" idx="12"/>
          </p:nvPr>
        </p:nvSpPr>
        <p:spPr/>
        <p:txBody>
          <a:bodyPr/>
          <a:lstStyle/>
          <a:p>
            <a:fld id="{47915505-E872-4C74-A206-130F04E51320}" type="slidenum">
              <a:rPr lang="nl-NL" smtClean="0"/>
              <a:t>‹nr.›</a:t>
            </a:fld>
            <a:endParaRPr lang="nl-NL"/>
          </a:p>
        </p:txBody>
      </p:sp>
    </p:spTree>
    <p:extLst>
      <p:ext uri="{BB962C8B-B14F-4D97-AF65-F5344CB8AC3E}">
        <p14:creationId xmlns:p14="http://schemas.microsoft.com/office/powerpoint/2010/main" val="89699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5C85BE-E9DA-E7E2-0ACD-60D012E951C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339DF4B-19F2-D806-732B-9EA6C074344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D66409F-F49D-B8B6-06C9-F356DF98729C}"/>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F04C8D04-6A46-B0EA-147F-3DDDA251747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C6B83DC-0DCB-F380-2F35-963E78A02481}"/>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38657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0A9828-C1B3-28AE-A15A-477CB4C81F1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20E9DC5-B5BD-E220-1057-01E4906658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0EC3068-9E2E-6977-ECBD-5D0FB4A3C5B3}"/>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185E5C37-7A13-5FBD-7604-002C8EAABDB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EDCFEB-8761-C486-39C7-6D96B9267878}"/>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106062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7C7684-80BC-2ADC-4FD0-F037D9BB1BD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5E4AB8D-C17C-4692-ACC9-5ED135147CE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23134B9-68E2-2ABF-DF7D-C063E3F54C1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C066775-CDA4-BF56-5517-2215380B1F7A}"/>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16C1E036-54CD-41B1-A629-57200F3723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BC09043-67B9-1698-5321-FA7AA99D28E5}"/>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07241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9E7482-4E1C-EFEA-A540-0D7C6B164D0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64A755F-2F0C-C14A-5F14-41210EB5D0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08EB6C9-4B1B-BC15-D4E6-075F834F9B6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AE17619-C40D-978A-7B3F-83EAB8D658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128A500-9AC8-B4C5-BF0F-7C00717BCAD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9F8617F-F63C-127C-E5B9-A2A7E2C1415E}"/>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8" name="Tijdelijke aanduiding voor voettekst 7">
            <a:extLst>
              <a:ext uri="{FF2B5EF4-FFF2-40B4-BE49-F238E27FC236}">
                <a16:creationId xmlns:a16="http://schemas.microsoft.com/office/drawing/2014/main" id="{CB482809-2BB3-9CE1-08F2-5D97D468C36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55C0149-9CB3-3A95-958E-580BB39FD31C}"/>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41584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C7B2F6-DC2F-28DB-A05E-0465FEDC7B7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031FCE9-26B2-FCE6-8E4E-6B4E8301D58A}"/>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4" name="Tijdelijke aanduiding voor voettekst 3">
            <a:extLst>
              <a:ext uri="{FF2B5EF4-FFF2-40B4-BE49-F238E27FC236}">
                <a16:creationId xmlns:a16="http://schemas.microsoft.com/office/drawing/2014/main" id="{4FE25747-056D-1F2E-E2BE-4DB76A4B849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3248959-7E32-6A3F-E230-8B3DEAE3F36F}"/>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170848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F2F50F4-E1F2-8B8B-9B7A-C7B27F248FDB}"/>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3" name="Tijdelijke aanduiding voor voettekst 2">
            <a:extLst>
              <a:ext uri="{FF2B5EF4-FFF2-40B4-BE49-F238E27FC236}">
                <a16:creationId xmlns:a16="http://schemas.microsoft.com/office/drawing/2014/main" id="{6565AC92-AEBA-2B82-4CBA-35C266AEC81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4BA3615-BA78-0D11-5CBF-E69F7FEBA518}"/>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528330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10DDF-14B2-5823-6638-6172BF4266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EFB7414-85F1-54BC-9EEA-2C9F1534D9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ED28976-1F13-0325-FDC2-66B03D949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864B26A-6D98-A3C5-0062-DCF8731A34C9}"/>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FC2E8200-4E1C-02F2-BC3A-685347BF245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1813258-DC77-2682-7D0F-EB6C635C07C7}"/>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2244261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21863B-6D54-8CB9-0CFE-5A3E179C0EF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CBAE2E5-3DD6-066F-1540-BA02D3591F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97AFAEB-80C0-AF8C-49DB-9E07D17F4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818823B-D176-599C-890A-65DC8D496129}"/>
              </a:ext>
            </a:extLst>
          </p:cNvPr>
          <p:cNvSpPr>
            <a:spLocks noGrp="1"/>
          </p:cNvSpPr>
          <p:nvPr>
            <p:ph type="dt" sz="half" idx="10"/>
          </p:nvPr>
        </p:nvSpPr>
        <p:spPr/>
        <p:txBody>
          <a:bodyPr/>
          <a:lstStyle/>
          <a:p>
            <a:fld id="{A2D83CB2-762C-4D18-9C27-BF5AFA8058F1}" type="datetimeFigureOut">
              <a:rPr lang="nl-NL" smtClean="0"/>
              <a:t>15-6-2022</a:t>
            </a:fld>
            <a:endParaRPr lang="nl-NL"/>
          </a:p>
        </p:txBody>
      </p:sp>
      <p:sp>
        <p:nvSpPr>
          <p:cNvPr id="6" name="Tijdelijke aanduiding voor voettekst 5">
            <a:extLst>
              <a:ext uri="{FF2B5EF4-FFF2-40B4-BE49-F238E27FC236}">
                <a16:creationId xmlns:a16="http://schemas.microsoft.com/office/drawing/2014/main" id="{0B26E612-3E23-09A5-D3F1-625CD73CDFA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096E5B3-880E-E4DC-D9B1-DDE74CC0258A}"/>
              </a:ext>
            </a:extLst>
          </p:cNvPr>
          <p:cNvSpPr>
            <a:spLocks noGrp="1"/>
          </p:cNvSpPr>
          <p:nvPr>
            <p:ph type="sldNum" sz="quarter" idx="12"/>
          </p:nvPr>
        </p:nvSpPr>
        <p:spPr/>
        <p:txBody>
          <a:bodyPr/>
          <a:lstStyle/>
          <a:p>
            <a:fld id="{92FEB1CF-8EBD-4A60-A967-B5A5F7E3C9BD}" type="slidenum">
              <a:rPr lang="nl-NL" smtClean="0"/>
              <a:t>‹nr.›</a:t>
            </a:fld>
            <a:endParaRPr lang="nl-NL"/>
          </a:p>
        </p:txBody>
      </p:sp>
    </p:spTree>
    <p:extLst>
      <p:ext uri="{BB962C8B-B14F-4D97-AF65-F5344CB8AC3E}">
        <p14:creationId xmlns:p14="http://schemas.microsoft.com/office/powerpoint/2010/main" val="4210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82F359-CF23-5AB6-192A-8FDB6DA529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3E41B46-17E0-1EBD-58B7-6D4EDF9BB8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87DCE72-1931-9E2E-C441-54803F419B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83CB2-762C-4D18-9C27-BF5AFA8058F1}"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23A8AAD5-6CA1-5FEE-8AD9-7AD50E8167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CE956C4-A10D-9E3F-4981-3FB37F2FD6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EB1CF-8EBD-4A60-A967-B5A5F7E3C9BD}" type="slidenum">
              <a:rPr lang="nl-NL" smtClean="0"/>
              <a:t>‹nr.›</a:t>
            </a:fld>
            <a:endParaRPr lang="nl-NL"/>
          </a:p>
        </p:txBody>
      </p:sp>
    </p:spTree>
    <p:extLst>
      <p:ext uri="{BB962C8B-B14F-4D97-AF65-F5344CB8AC3E}">
        <p14:creationId xmlns:p14="http://schemas.microsoft.com/office/powerpoint/2010/main" val="420390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1"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560DDD3-8E04-1EEC-6FAF-C641E65B37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B3149C8-DA1C-240F-1EE8-91F6CAAE68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61ABE54-8464-BBC0-8A92-D975B5F34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D073-1359-46A6-A983-8442320EB2F9}" type="datetimeFigureOut">
              <a:rPr lang="nl-NL" smtClean="0"/>
              <a:t>15-6-2022</a:t>
            </a:fld>
            <a:endParaRPr lang="nl-NL"/>
          </a:p>
        </p:txBody>
      </p:sp>
      <p:sp>
        <p:nvSpPr>
          <p:cNvPr id="5" name="Tijdelijke aanduiding voor voettekst 4">
            <a:extLst>
              <a:ext uri="{FF2B5EF4-FFF2-40B4-BE49-F238E27FC236}">
                <a16:creationId xmlns:a16="http://schemas.microsoft.com/office/drawing/2014/main" id="{EB848420-D992-2EAC-FA19-9049021D93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0ADC0D0-663E-5042-1E28-D130436FC5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15505-E872-4C74-A206-130F04E51320}" type="slidenum">
              <a:rPr lang="nl-NL" smtClean="0"/>
              <a:t>‹nr.›</a:t>
            </a:fld>
            <a:endParaRPr lang="nl-NL"/>
          </a:p>
        </p:txBody>
      </p:sp>
    </p:spTree>
    <p:extLst>
      <p:ext uri="{BB962C8B-B14F-4D97-AF65-F5344CB8AC3E}">
        <p14:creationId xmlns:p14="http://schemas.microsoft.com/office/powerpoint/2010/main" val="2731901117"/>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E28AB3FC-3D23-D278-60F1-E76205830735}"/>
              </a:ext>
            </a:extLst>
          </p:cNvPr>
          <p:cNvSpPr>
            <a:spLocks noGrp="1"/>
          </p:cNvSpPr>
          <p:nvPr>
            <p:ph type="ctrTitle"/>
          </p:nvPr>
        </p:nvSpPr>
        <p:spPr>
          <a:xfrm>
            <a:off x="3215729" y="1764407"/>
            <a:ext cx="5760846" cy="2310312"/>
          </a:xfrm>
        </p:spPr>
        <p:txBody>
          <a:bodyPr>
            <a:normAutofit/>
          </a:bodyPr>
          <a:lstStyle/>
          <a:p>
            <a:r>
              <a:rPr lang="nl-NL" sz="5200">
                <a:solidFill>
                  <a:schemeClr val="tx2"/>
                </a:solidFill>
              </a:rPr>
              <a:t>Parentcafé </a:t>
            </a:r>
          </a:p>
        </p:txBody>
      </p:sp>
      <p:sp>
        <p:nvSpPr>
          <p:cNvPr id="3" name="Ondertitel 2">
            <a:extLst>
              <a:ext uri="{FF2B5EF4-FFF2-40B4-BE49-F238E27FC236}">
                <a16:creationId xmlns:a16="http://schemas.microsoft.com/office/drawing/2014/main" id="{056A3B50-F0E2-5D97-D350-F0A924BE30B1}"/>
              </a:ext>
            </a:extLst>
          </p:cNvPr>
          <p:cNvSpPr>
            <a:spLocks noGrp="1"/>
          </p:cNvSpPr>
          <p:nvPr>
            <p:ph type="subTitle" idx="1"/>
          </p:nvPr>
        </p:nvSpPr>
        <p:spPr>
          <a:xfrm>
            <a:off x="3215729" y="4165152"/>
            <a:ext cx="5760846" cy="682079"/>
          </a:xfrm>
        </p:spPr>
        <p:txBody>
          <a:bodyPr>
            <a:normAutofit/>
          </a:bodyPr>
          <a:lstStyle/>
          <a:p>
            <a:r>
              <a:rPr lang="nl-NL">
                <a:solidFill>
                  <a:schemeClr val="tx2"/>
                </a:solidFill>
              </a:rPr>
              <a:t>Donderdag 30 juni </a:t>
            </a:r>
          </a:p>
        </p:txBody>
      </p:sp>
    </p:spTree>
    <p:extLst>
      <p:ext uri="{BB962C8B-B14F-4D97-AF65-F5344CB8AC3E}">
        <p14:creationId xmlns:p14="http://schemas.microsoft.com/office/powerpoint/2010/main" val="63634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197F5-F5DD-2FD5-A450-9C70EB180648}"/>
              </a:ext>
            </a:extLst>
          </p:cNvPr>
          <p:cNvSpPr>
            <a:spLocks noGrp="1"/>
          </p:cNvSpPr>
          <p:nvPr>
            <p:ph type="title"/>
          </p:nvPr>
        </p:nvSpPr>
        <p:spPr>
          <a:xfrm>
            <a:off x="595992" y="347997"/>
            <a:ext cx="10515600" cy="1325563"/>
          </a:xfrm>
        </p:spPr>
        <p:txBody>
          <a:bodyPr/>
          <a:lstStyle/>
          <a:p>
            <a:r>
              <a:rPr lang="nl-NL" dirty="0"/>
              <a:t>Check: </a:t>
            </a:r>
          </a:p>
        </p:txBody>
      </p:sp>
      <p:sp>
        <p:nvSpPr>
          <p:cNvPr id="4" name="Tekstvak 3">
            <a:extLst>
              <a:ext uri="{FF2B5EF4-FFF2-40B4-BE49-F238E27FC236}">
                <a16:creationId xmlns:a16="http://schemas.microsoft.com/office/drawing/2014/main" id="{9F5A3F57-FA57-8F3E-58D3-ADC0222851DF}"/>
              </a:ext>
            </a:extLst>
          </p:cNvPr>
          <p:cNvSpPr txBox="1"/>
          <p:nvPr/>
        </p:nvSpPr>
        <p:spPr>
          <a:xfrm>
            <a:off x="2001200" y="1517318"/>
            <a:ext cx="6097772" cy="584775"/>
          </a:xfrm>
          <a:prstGeom prst="rect">
            <a:avLst/>
          </a:prstGeom>
          <a:noFill/>
        </p:spPr>
        <p:txBody>
          <a:bodyPr wrap="square">
            <a:spAutoFit/>
          </a:bodyPr>
          <a:lstStyle/>
          <a:p>
            <a:pPr algn="l"/>
            <a:r>
              <a:rPr lang="nl-NL" sz="3200" b="0" i="0" dirty="0">
                <a:solidFill>
                  <a:srgbClr val="2B323A"/>
                </a:solidFill>
                <a:effectLst/>
                <a:latin typeface="Larken"/>
              </a:rPr>
              <a:t>Kort en krachtig</a:t>
            </a:r>
          </a:p>
        </p:txBody>
      </p:sp>
      <p:sp>
        <p:nvSpPr>
          <p:cNvPr id="6" name="Tekstvak 5">
            <a:extLst>
              <a:ext uri="{FF2B5EF4-FFF2-40B4-BE49-F238E27FC236}">
                <a16:creationId xmlns:a16="http://schemas.microsoft.com/office/drawing/2014/main" id="{055E428D-7800-4D91-B3BC-0C2588DE99E5}"/>
              </a:ext>
            </a:extLst>
          </p:cNvPr>
          <p:cNvSpPr txBox="1"/>
          <p:nvPr/>
        </p:nvSpPr>
        <p:spPr>
          <a:xfrm>
            <a:off x="1181099" y="2352898"/>
            <a:ext cx="6096000" cy="461665"/>
          </a:xfrm>
          <a:prstGeom prst="rect">
            <a:avLst/>
          </a:prstGeom>
          <a:noFill/>
        </p:spPr>
        <p:txBody>
          <a:bodyPr wrap="square">
            <a:spAutoFit/>
          </a:bodyPr>
          <a:lstStyle/>
          <a:p>
            <a:pPr algn="l"/>
            <a:r>
              <a:rPr lang="nl-NL" sz="2400" b="0" i="0" dirty="0">
                <a:solidFill>
                  <a:schemeClr val="accent1"/>
                </a:solidFill>
                <a:effectLst/>
                <a:latin typeface="Malgun Gothic" panose="020B0503020000020004" pitchFamily="34" charset="-127"/>
                <a:ea typeface="Malgun Gothic" panose="020B0503020000020004" pitchFamily="34" charset="-127"/>
              </a:rPr>
              <a:t>Persoonlijke overtuiging en zekerheid</a:t>
            </a:r>
          </a:p>
        </p:txBody>
      </p:sp>
      <p:sp>
        <p:nvSpPr>
          <p:cNvPr id="8" name="Tekstvak 7">
            <a:extLst>
              <a:ext uri="{FF2B5EF4-FFF2-40B4-BE49-F238E27FC236}">
                <a16:creationId xmlns:a16="http://schemas.microsoft.com/office/drawing/2014/main" id="{C8253491-E0CB-1E16-C712-9DA9A08A27A7}"/>
              </a:ext>
            </a:extLst>
          </p:cNvPr>
          <p:cNvSpPr txBox="1"/>
          <p:nvPr/>
        </p:nvSpPr>
        <p:spPr>
          <a:xfrm>
            <a:off x="3789115" y="2979305"/>
            <a:ext cx="6096000" cy="646331"/>
          </a:xfrm>
          <a:prstGeom prst="rect">
            <a:avLst/>
          </a:prstGeom>
          <a:noFill/>
        </p:spPr>
        <p:txBody>
          <a:bodyPr wrap="square">
            <a:spAutoFit/>
          </a:bodyPr>
          <a:lstStyle/>
          <a:p>
            <a:pPr algn="l"/>
            <a:r>
              <a:rPr lang="nl-NL" sz="3600" b="1" i="0" dirty="0">
                <a:solidFill>
                  <a:srgbClr val="92D050"/>
                </a:solidFill>
                <a:effectLst/>
                <a:latin typeface="MV Boli" panose="02000500030200090000" pitchFamily="2" charset="0"/>
                <a:cs typeface="MV Boli" panose="02000500030200090000" pitchFamily="2" charset="0"/>
              </a:rPr>
              <a:t>Betrek je publiek!</a:t>
            </a:r>
          </a:p>
        </p:txBody>
      </p:sp>
      <p:sp>
        <p:nvSpPr>
          <p:cNvPr id="10" name="Tekstvak 9">
            <a:extLst>
              <a:ext uri="{FF2B5EF4-FFF2-40B4-BE49-F238E27FC236}">
                <a16:creationId xmlns:a16="http://schemas.microsoft.com/office/drawing/2014/main" id="{6D8915D3-98E4-D47D-7C03-947C60CC522B}"/>
              </a:ext>
            </a:extLst>
          </p:cNvPr>
          <p:cNvSpPr txBox="1"/>
          <p:nvPr/>
        </p:nvSpPr>
        <p:spPr>
          <a:xfrm>
            <a:off x="1035029" y="3780014"/>
            <a:ext cx="6096000" cy="646331"/>
          </a:xfrm>
          <a:prstGeom prst="rect">
            <a:avLst/>
          </a:prstGeom>
          <a:noFill/>
        </p:spPr>
        <p:txBody>
          <a:bodyPr wrap="square">
            <a:spAutoFit/>
          </a:bodyPr>
          <a:lstStyle/>
          <a:p>
            <a:pPr algn="l"/>
            <a:r>
              <a:rPr lang="nl-NL" sz="3600" b="1" i="0" dirty="0">
                <a:solidFill>
                  <a:srgbClr val="7030A0"/>
                </a:solidFill>
                <a:effectLst/>
                <a:latin typeface="Papyrus" panose="03070502060502030205" pitchFamily="66" charset="0"/>
              </a:rPr>
              <a:t>Lichaamstaal</a:t>
            </a:r>
          </a:p>
        </p:txBody>
      </p:sp>
      <p:sp>
        <p:nvSpPr>
          <p:cNvPr id="12" name="Tekstvak 11">
            <a:extLst>
              <a:ext uri="{FF2B5EF4-FFF2-40B4-BE49-F238E27FC236}">
                <a16:creationId xmlns:a16="http://schemas.microsoft.com/office/drawing/2014/main" id="{DE2C0202-0380-B8B0-739E-D73A3E363AB7}"/>
              </a:ext>
            </a:extLst>
          </p:cNvPr>
          <p:cNvSpPr txBox="1"/>
          <p:nvPr/>
        </p:nvSpPr>
        <p:spPr>
          <a:xfrm>
            <a:off x="1080407" y="4755907"/>
            <a:ext cx="10031185" cy="584775"/>
          </a:xfrm>
          <a:prstGeom prst="rect">
            <a:avLst/>
          </a:prstGeom>
          <a:noFill/>
        </p:spPr>
        <p:txBody>
          <a:bodyPr wrap="square">
            <a:spAutoFit/>
          </a:bodyPr>
          <a:lstStyle/>
          <a:p>
            <a:pPr algn="l"/>
            <a:r>
              <a:rPr lang="nl-NL" sz="3200" b="1" i="0" dirty="0">
                <a:solidFill>
                  <a:schemeClr val="accent4"/>
                </a:solidFill>
                <a:effectLst/>
                <a:latin typeface="Larken"/>
              </a:rPr>
              <a:t>Weg met PowerPoint presentaties… zoek alternatieven!</a:t>
            </a:r>
          </a:p>
        </p:txBody>
      </p:sp>
      <p:sp>
        <p:nvSpPr>
          <p:cNvPr id="14" name="Tekstvak 13">
            <a:extLst>
              <a:ext uri="{FF2B5EF4-FFF2-40B4-BE49-F238E27FC236}">
                <a16:creationId xmlns:a16="http://schemas.microsoft.com/office/drawing/2014/main" id="{CC80FC90-B8D5-AB72-2295-2664B6860538}"/>
              </a:ext>
            </a:extLst>
          </p:cNvPr>
          <p:cNvSpPr txBox="1"/>
          <p:nvPr/>
        </p:nvSpPr>
        <p:spPr>
          <a:xfrm>
            <a:off x="8343899" y="1525868"/>
            <a:ext cx="2100943" cy="646331"/>
          </a:xfrm>
          <a:prstGeom prst="rect">
            <a:avLst/>
          </a:prstGeom>
          <a:solidFill>
            <a:schemeClr val="accent2"/>
          </a:solidFill>
        </p:spPr>
        <p:txBody>
          <a:bodyPr wrap="square">
            <a:spAutoFit/>
          </a:bodyPr>
          <a:lstStyle/>
          <a:p>
            <a:pPr algn="l"/>
            <a:r>
              <a:rPr lang="nl-NL" sz="3600" b="0" i="0" dirty="0">
                <a:solidFill>
                  <a:srgbClr val="2B323A"/>
                </a:solidFill>
                <a:effectLst/>
                <a:latin typeface="Kristen ITC" panose="03050502040202030202" pitchFamily="66" charset="0"/>
              </a:rPr>
              <a:t>Variatie</a:t>
            </a:r>
          </a:p>
        </p:txBody>
      </p:sp>
      <p:sp>
        <p:nvSpPr>
          <p:cNvPr id="16" name="Tekstvak 15">
            <a:extLst>
              <a:ext uri="{FF2B5EF4-FFF2-40B4-BE49-F238E27FC236}">
                <a16:creationId xmlns:a16="http://schemas.microsoft.com/office/drawing/2014/main" id="{D31B1BAE-3DDE-D633-DF28-816172B0B2EB}"/>
              </a:ext>
            </a:extLst>
          </p:cNvPr>
          <p:cNvSpPr txBox="1"/>
          <p:nvPr/>
        </p:nvSpPr>
        <p:spPr>
          <a:xfrm>
            <a:off x="947058" y="6017558"/>
            <a:ext cx="10406742" cy="369332"/>
          </a:xfrm>
          <a:prstGeom prst="rect">
            <a:avLst/>
          </a:prstGeom>
          <a:noFill/>
        </p:spPr>
        <p:txBody>
          <a:bodyPr wrap="square">
            <a:spAutoFit/>
          </a:bodyPr>
          <a:lstStyle/>
          <a:p>
            <a:r>
              <a:rPr lang="nl-NL" dirty="0"/>
              <a:t>Meer weten: https://www.managementsite.nl/kennisbank/kb-persoonlijke-effectiviteit/presentatie</a:t>
            </a:r>
          </a:p>
        </p:txBody>
      </p:sp>
    </p:spTree>
    <p:extLst>
      <p:ext uri="{BB962C8B-B14F-4D97-AF65-F5344CB8AC3E}">
        <p14:creationId xmlns:p14="http://schemas.microsoft.com/office/powerpoint/2010/main" val="255614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80">
                                          <p:stCondLst>
                                            <p:cond delay="0"/>
                                          </p:stCondLst>
                                        </p:cTn>
                                        <p:tgtEl>
                                          <p:spTgt spid="12"/>
                                        </p:tgtEl>
                                      </p:cBhvr>
                                    </p:animEffect>
                                    <p:anim calcmode="lin" valueType="num">
                                      <p:cBhvr>
                                        <p:cTn id="2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2" dur="26">
                                          <p:stCondLst>
                                            <p:cond delay="650"/>
                                          </p:stCondLst>
                                        </p:cTn>
                                        <p:tgtEl>
                                          <p:spTgt spid="12"/>
                                        </p:tgtEl>
                                      </p:cBhvr>
                                      <p:to x="100000" y="60000"/>
                                    </p:animScale>
                                    <p:animScale>
                                      <p:cBhvr>
                                        <p:cTn id="33" dur="166" decel="50000">
                                          <p:stCondLst>
                                            <p:cond delay="676"/>
                                          </p:stCondLst>
                                        </p:cTn>
                                        <p:tgtEl>
                                          <p:spTgt spid="12"/>
                                        </p:tgtEl>
                                      </p:cBhvr>
                                      <p:to x="100000" y="100000"/>
                                    </p:animScale>
                                    <p:animScale>
                                      <p:cBhvr>
                                        <p:cTn id="34" dur="26">
                                          <p:stCondLst>
                                            <p:cond delay="1312"/>
                                          </p:stCondLst>
                                        </p:cTn>
                                        <p:tgtEl>
                                          <p:spTgt spid="12"/>
                                        </p:tgtEl>
                                      </p:cBhvr>
                                      <p:to x="100000" y="80000"/>
                                    </p:animScale>
                                    <p:animScale>
                                      <p:cBhvr>
                                        <p:cTn id="35" dur="166" decel="50000">
                                          <p:stCondLst>
                                            <p:cond delay="1338"/>
                                          </p:stCondLst>
                                        </p:cTn>
                                        <p:tgtEl>
                                          <p:spTgt spid="12"/>
                                        </p:tgtEl>
                                      </p:cBhvr>
                                      <p:to x="100000" y="100000"/>
                                    </p:animScale>
                                    <p:animScale>
                                      <p:cBhvr>
                                        <p:cTn id="36" dur="26">
                                          <p:stCondLst>
                                            <p:cond delay="1642"/>
                                          </p:stCondLst>
                                        </p:cTn>
                                        <p:tgtEl>
                                          <p:spTgt spid="12"/>
                                        </p:tgtEl>
                                      </p:cBhvr>
                                      <p:to x="100000" y="90000"/>
                                    </p:animScale>
                                    <p:animScale>
                                      <p:cBhvr>
                                        <p:cTn id="37" dur="166" decel="50000">
                                          <p:stCondLst>
                                            <p:cond delay="1668"/>
                                          </p:stCondLst>
                                        </p:cTn>
                                        <p:tgtEl>
                                          <p:spTgt spid="12"/>
                                        </p:tgtEl>
                                      </p:cBhvr>
                                      <p:to x="100000" y="100000"/>
                                    </p:animScale>
                                    <p:animScale>
                                      <p:cBhvr>
                                        <p:cTn id="38" dur="26">
                                          <p:stCondLst>
                                            <p:cond delay="1808"/>
                                          </p:stCondLst>
                                        </p:cTn>
                                        <p:tgtEl>
                                          <p:spTgt spid="12"/>
                                        </p:tgtEl>
                                      </p:cBhvr>
                                      <p:to x="100000" y="95000"/>
                                    </p:animScale>
                                    <p:animScale>
                                      <p:cBhvr>
                                        <p:cTn id="39" dur="166" decel="50000">
                                          <p:stCondLst>
                                            <p:cond delay="1834"/>
                                          </p:stCondLst>
                                        </p:cTn>
                                        <p:tgtEl>
                                          <p:spTgt spid="12"/>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2000"/>
                                        <p:tgtEl>
                                          <p:spTgt spid="14"/>
                                        </p:tgtEl>
                                      </p:cBhvr>
                                    </p:animEffect>
                                    <p:anim calcmode="lin" valueType="num">
                                      <p:cBhvr>
                                        <p:cTn id="45" dur="2000" fill="hold"/>
                                        <p:tgtEl>
                                          <p:spTgt spid="14"/>
                                        </p:tgtEl>
                                        <p:attrNameLst>
                                          <p:attrName>ppt_w</p:attrName>
                                        </p:attrNameLst>
                                      </p:cBhvr>
                                      <p:tavLst>
                                        <p:tav tm="0" fmla="#ppt_w*sin(2.5*pi*$)">
                                          <p:val>
                                            <p:fltVal val="0"/>
                                          </p:val>
                                        </p:tav>
                                        <p:tav tm="100000">
                                          <p:val>
                                            <p:fltVal val="1"/>
                                          </p:val>
                                        </p:tav>
                                      </p:tavLst>
                                    </p:anim>
                                    <p:anim calcmode="lin" valueType="num">
                                      <p:cBhvr>
                                        <p:cTn id="46"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P spid="14" grpId="0" animBg="1"/>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6E0E2B83-E539-A45D-F384-DF48F7BB5B11}"/>
              </a:ext>
            </a:extLst>
          </p:cNvPr>
          <p:cNvSpPr>
            <a:spLocks noGrp="1"/>
          </p:cNvSpPr>
          <p:nvPr>
            <p:ph type="ctrTitle"/>
          </p:nvPr>
        </p:nvSpPr>
        <p:spPr>
          <a:xfrm>
            <a:off x="3215729" y="1764407"/>
            <a:ext cx="5760846" cy="2310312"/>
          </a:xfrm>
        </p:spPr>
        <p:txBody>
          <a:bodyPr>
            <a:normAutofit/>
          </a:bodyPr>
          <a:lstStyle/>
          <a:p>
            <a:r>
              <a:rPr lang="nl-NL" sz="5200">
                <a:solidFill>
                  <a:schemeClr val="tx2"/>
                </a:solidFill>
              </a:rPr>
              <a:t>Succes! </a:t>
            </a:r>
          </a:p>
        </p:txBody>
      </p:sp>
      <p:sp>
        <p:nvSpPr>
          <p:cNvPr id="3" name="Ondertitel 2">
            <a:extLst>
              <a:ext uri="{FF2B5EF4-FFF2-40B4-BE49-F238E27FC236}">
                <a16:creationId xmlns:a16="http://schemas.microsoft.com/office/drawing/2014/main" id="{B4BD3110-1136-F727-EB7C-36D7D890420B}"/>
              </a:ext>
            </a:extLst>
          </p:cNvPr>
          <p:cNvSpPr>
            <a:spLocks noGrp="1"/>
          </p:cNvSpPr>
          <p:nvPr>
            <p:ph type="subTitle" idx="1"/>
          </p:nvPr>
        </p:nvSpPr>
        <p:spPr>
          <a:xfrm>
            <a:off x="3215729" y="4165152"/>
            <a:ext cx="5760846" cy="682079"/>
          </a:xfrm>
        </p:spPr>
        <p:txBody>
          <a:bodyPr>
            <a:normAutofit/>
          </a:bodyPr>
          <a:lstStyle/>
          <a:p>
            <a:endParaRPr lang="nl-NL">
              <a:solidFill>
                <a:schemeClr val="tx2"/>
              </a:solidFill>
            </a:endParaRPr>
          </a:p>
        </p:txBody>
      </p:sp>
    </p:spTree>
    <p:extLst>
      <p:ext uri="{BB962C8B-B14F-4D97-AF65-F5344CB8AC3E}">
        <p14:creationId xmlns:p14="http://schemas.microsoft.com/office/powerpoint/2010/main" val="383683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5B57B-A4D6-8466-DE41-E88D88099722}"/>
              </a:ext>
            </a:extLst>
          </p:cNvPr>
          <p:cNvSpPr>
            <a:spLocks noGrp="1"/>
          </p:cNvSpPr>
          <p:nvPr>
            <p:ph type="title"/>
          </p:nvPr>
        </p:nvSpPr>
        <p:spPr/>
        <p:txBody>
          <a:bodyPr/>
          <a:lstStyle/>
          <a:p>
            <a:r>
              <a:rPr lang="nl-NL" dirty="0"/>
              <a:t>Parentcafé</a:t>
            </a:r>
          </a:p>
        </p:txBody>
      </p:sp>
      <p:graphicFrame>
        <p:nvGraphicFramePr>
          <p:cNvPr id="3" name="Tabel 2">
            <a:extLst>
              <a:ext uri="{FF2B5EF4-FFF2-40B4-BE49-F238E27FC236}">
                <a16:creationId xmlns:a16="http://schemas.microsoft.com/office/drawing/2014/main" id="{EBB1D186-231E-64EF-88DD-68A62BC5BF8F}"/>
              </a:ext>
            </a:extLst>
          </p:cNvPr>
          <p:cNvGraphicFramePr>
            <a:graphicFrameLocks noGrp="1"/>
          </p:cNvGraphicFramePr>
          <p:nvPr/>
        </p:nvGraphicFramePr>
        <p:xfrm>
          <a:off x="922182" y="1515269"/>
          <a:ext cx="5521149" cy="350838"/>
        </p:xfrm>
        <a:graphic>
          <a:graphicData uri="http://schemas.openxmlformats.org/drawingml/2006/table">
            <a:tbl>
              <a:tblPr firstRow="1" firstCol="1" bandRow="1">
                <a:tableStyleId>{5C22544A-7EE6-4342-B048-85BDC9FD1C3A}</a:tableStyleId>
              </a:tblPr>
              <a:tblGrid>
                <a:gridCol w="860890">
                  <a:extLst>
                    <a:ext uri="{9D8B030D-6E8A-4147-A177-3AD203B41FA5}">
                      <a16:colId xmlns:a16="http://schemas.microsoft.com/office/drawing/2014/main" val="2487387970"/>
                    </a:ext>
                  </a:extLst>
                </a:gridCol>
                <a:gridCol w="1899075">
                  <a:extLst>
                    <a:ext uri="{9D8B030D-6E8A-4147-A177-3AD203B41FA5}">
                      <a16:colId xmlns:a16="http://schemas.microsoft.com/office/drawing/2014/main" val="2616914434"/>
                    </a:ext>
                  </a:extLst>
                </a:gridCol>
                <a:gridCol w="1380592">
                  <a:extLst>
                    <a:ext uri="{9D8B030D-6E8A-4147-A177-3AD203B41FA5}">
                      <a16:colId xmlns:a16="http://schemas.microsoft.com/office/drawing/2014/main" val="4092455363"/>
                    </a:ext>
                  </a:extLst>
                </a:gridCol>
                <a:gridCol w="1380592">
                  <a:extLst>
                    <a:ext uri="{9D8B030D-6E8A-4147-A177-3AD203B41FA5}">
                      <a16:colId xmlns:a16="http://schemas.microsoft.com/office/drawing/2014/main" val="125781102"/>
                    </a:ext>
                  </a:extLst>
                </a:gridCol>
              </a:tblGrid>
              <a:tr h="0">
                <a:tc>
                  <a:txBody>
                    <a:bodyPr/>
                    <a:lstStyle/>
                    <a:p>
                      <a:pPr>
                        <a:lnSpc>
                          <a:spcPct val="107000"/>
                        </a:lnSpc>
                        <a:spcAft>
                          <a:spcPts val="800"/>
                        </a:spcAft>
                      </a:pPr>
                      <a:r>
                        <a:rPr lang="nl-NL" sz="1100" dirty="0">
                          <a:effectLst/>
                        </a:rPr>
                        <a:t>Wo 29 juni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100" dirty="0">
                          <a:effectLst/>
                        </a:rPr>
                        <a:t>Start voorbereiding met studenten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100">
                          <a:effectLst/>
                        </a:rPr>
                        <a:t>Pascalle en Stijn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9470481"/>
                  </a:ext>
                </a:extLst>
              </a:tr>
            </a:tbl>
          </a:graphicData>
        </a:graphic>
      </p:graphicFrame>
      <p:pic>
        <p:nvPicPr>
          <p:cNvPr id="6" name="Afbeelding 5">
            <a:extLst>
              <a:ext uri="{FF2B5EF4-FFF2-40B4-BE49-F238E27FC236}">
                <a16:creationId xmlns:a16="http://schemas.microsoft.com/office/drawing/2014/main" id="{6F2E02B4-95FB-097C-CF4F-F70ACE2EAD80}"/>
              </a:ext>
            </a:extLst>
          </p:cNvPr>
          <p:cNvPicPr>
            <a:picLocks noChangeAspect="1"/>
          </p:cNvPicPr>
          <p:nvPr/>
        </p:nvPicPr>
        <p:blipFill rotWithShape="1">
          <a:blip r:embed="rId2"/>
          <a:srcRect r="24224"/>
          <a:stretch/>
        </p:blipFill>
        <p:spPr>
          <a:xfrm>
            <a:off x="922181" y="1866107"/>
            <a:ext cx="5521149" cy="4874092"/>
          </a:xfrm>
          <a:prstGeom prst="rect">
            <a:avLst/>
          </a:prstGeom>
        </p:spPr>
      </p:pic>
      <p:sp>
        <p:nvSpPr>
          <p:cNvPr id="7" name="Rechthoek: afgeronde hoeken 6">
            <a:extLst>
              <a:ext uri="{FF2B5EF4-FFF2-40B4-BE49-F238E27FC236}">
                <a16:creationId xmlns:a16="http://schemas.microsoft.com/office/drawing/2014/main" id="{C545EF65-DA9D-4F0A-3703-ACE6EE96B746}"/>
              </a:ext>
            </a:extLst>
          </p:cNvPr>
          <p:cNvSpPr/>
          <p:nvPr/>
        </p:nvSpPr>
        <p:spPr>
          <a:xfrm>
            <a:off x="7709111" y="2068286"/>
            <a:ext cx="3413051" cy="41517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t>Per groep een aangewezen plek met 2 tafels.</a:t>
            </a:r>
          </a:p>
          <a:p>
            <a:pPr algn="ctr"/>
            <a:r>
              <a:rPr lang="nl-NL" sz="2000" dirty="0"/>
              <a:t>Die richten jullie in als een tentoonstelling met alle schetsen, materialen, het ontwerp &amp; de maquette. </a:t>
            </a:r>
          </a:p>
          <a:p>
            <a:pPr algn="ctr"/>
            <a:endParaRPr lang="nl-NL" sz="2000" dirty="0"/>
          </a:p>
          <a:p>
            <a:pPr algn="ctr"/>
            <a:r>
              <a:rPr lang="nl-NL" sz="2000" dirty="0"/>
              <a:t>Je mag een laptop neerzetten om bij de presentatie te gebruiken. </a:t>
            </a:r>
          </a:p>
        </p:txBody>
      </p:sp>
    </p:spTree>
    <p:extLst>
      <p:ext uri="{BB962C8B-B14F-4D97-AF65-F5344CB8AC3E}">
        <p14:creationId xmlns:p14="http://schemas.microsoft.com/office/powerpoint/2010/main" val="291416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86AF1-0B81-4FC0-FAB9-55B269841CB8}"/>
              </a:ext>
            </a:extLst>
          </p:cNvPr>
          <p:cNvSpPr>
            <a:spLocks noGrp="1"/>
          </p:cNvSpPr>
          <p:nvPr>
            <p:ph type="title"/>
          </p:nvPr>
        </p:nvSpPr>
        <p:spPr>
          <a:solidFill>
            <a:schemeClr val="accent1"/>
          </a:solidFill>
        </p:spPr>
        <p:txBody>
          <a:bodyPr/>
          <a:lstStyle/>
          <a:p>
            <a:r>
              <a:rPr lang="nl-NL" dirty="0"/>
              <a:t>Beoordeling  </a:t>
            </a:r>
          </a:p>
        </p:txBody>
      </p:sp>
      <p:sp>
        <p:nvSpPr>
          <p:cNvPr id="3" name="Tekstvak 2">
            <a:extLst>
              <a:ext uri="{FF2B5EF4-FFF2-40B4-BE49-F238E27FC236}">
                <a16:creationId xmlns:a16="http://schemas.microsoft.com/office/drawing/2014/main" id="{62F9D8BA-5451-5A66-AB80-910D1227D38B}"/>
              </a:ext>
            </a:extLst>
          </p:cNvPr>
          <p:cNvSpPr txBox="1"/>
          <p:nvPr/>
        </p:nvSpPr>
        <p:spPr>
          <a:xfrm>
            <a:off x="838200" y="2204901"/>
            <a:ext cx="10161270" cy="4154984"/>
          </a:xfrm>
          <a:prstGeom prst="rect">
            <a:avLst/>
          </a:prstGeom>
          <a:noFill/>
        </p:spPr>
        <p:txBody>
          <a:bodyPr wrap="square" rtlCol="0">
            <a:spAutoFit/>
          </a:bodyPr>
          <a:lstStyle/>
          <a:p>
            <a:r>
              <a:rPr lang="nl-NL" sz="2400" dirty="0"/>
              <a:t>Tijdens het Parentcafé geef je als groep een presentatie van maximaal 30 minuten.  Let op; kort &amp; krachtig is sterker dan lang &amp; herhaling. </a:t>
            </a:r>
          </a:p>
          <a:p>
            <a:endParaRPr lang="nl-NL" sz="2400" dirty="0"/>
          </a:p>
          <a:p>
            <a:r>
              <a:rPr lang="nl-NL" sz="2400" dirty="0"/>
              <a:t>De presentatie is een toets; gebruik het beoordelingsformulier om te checken of alle onderdelen in jullie presentatie zit.</a:t>
            </a:r>
          </a:p>
          <a:p>
            <a:endParaRPr lang="nl-NL" sz="2400" dirty="0"/>
          </a:p>
          <a:p>
            <a:r>
              <a:rPr lang="nl-NL" sz="2400" dirty="0"/>
              <a:t>Maak een goede verdeling van de onderdelen van de presentatie zodat alle leden van de groep aan het woord komen.</a:t>
            </a:r>
          </a:p>
          <a:p>
            <a:endParaRPr lang="nl-NL" sz="2400" dirty="0"/>
          </a:p>
          <a:p>
            <a:r>
              <a:rPr lang="nl-NL" sz="2400" dirty="0"/>
              <a:t>Het cijfer kan per persoon van de groep verschillen omdat 1 onderdeel uit de beoordeling INDIVIDUEEL is:  </a:t>
            </a:r>
          </a:p>
        </p:txBody>
      </p:sp>
    </p:spTree>
    <p:extLst>
      <p:ext uri="{BB962C8B-B14F-4D97-AF65-F5344CB8AC3E}">
        <p14:creationId xmlns:p14="http://schemas.microsoft.com/office/powerpoint/2010/main" val="51015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6C7335DC-EB32-8722-9459-5983CCA2FC52}"/>
              </a:ext>
            </a:extLst>
          </p:cNvPr>
          <p:cNvGraphicFramePr>
            <a:graphicFrameLocks noGrp="1"/>
          </p:cNvGraphicFramePr>
          <p:nvPr>
            <p:extLst>
              <p:ext uri="{D42A27DB-BD31-4B8C-83A1-F6EECF244321}">
                <p14:modId xmlns:p14="http://schemas.microsoft.com/office/powerpoint/2010/main" val="2879593942"/>
              </p:ext>
            </p:extLst>
          </p:nvPr>
        </p:nvGraphicFramePr>
        <p:xfrm>
          <a:off x="7171508" y="2756513"/>
          <a:ext cx="4033221" cy="3672840"/>
        </p:xfrm>
        <a:graphic>
          <a:graphicData uri="http://schemas.openxmlformats.org/drawingml/2006/table">
            <a:tbl>
              <a:tblPr firstRow="1" firstCol="1" bandRow="1"/>
              <a:tblGrid>
                <a:gridCol w="356959">
                  <a:extLst>
                    <a:ext uri="{9D8B030D-6E8A-4147-A177-3AD203B41FA5}">
                      <a16:colId xmlns:a16="http://schemas.microsoft.com/office/drawing/2014/main" val="2756025821"/>
                    </a:ext>
                  </a:extLst>
                </a:gridCol>
                <a:gridCol w="2064258">
                  <a:extLst>
                    <a:ext uri="{9D8B030D-6E8A-4147-A177-3AD203B41FA5}">
                      <a16:colId xmlns:a16="http://schemas.microsoft.com/office/drawing/2014/main" val="2878778329"/>
                    </a:ext>
                  </a:extLst>
                </a:gridCol>
                <a:gridCol w="449957">
                  <a:extLst>
                    <a:ext uri="{9D8B030D-6E8A-4147-A177-3AD203B41FA5}">
                      <a16:colId xmlns:a16="http://schemas.microsoft.com/office/drawing/2014/main" val="3974192174"/>
                    </a:ext>
                  </a:extLst>
                </a:gridCol>
                <a:gridCol w="162560">
                  <a:extLst>
                    <a:ext uri="{9D8B030D-6E8A-4147-A177-3AD203B41FA5}">
                      <a16:colId xmlns:a16="http://schemas.microsoft.com/office/drawing/2014/main" val="352818112"/>
                    </a:ext>
                  </a:extLst>
                </a:gridCol>
                <a:gridCol w="200085">
                  <a:extLst>
                    <a:ext uri="{9D8B030D-6E8A-4147-A177-3AD203B41FA5}">
                      <a16:colId xmlns:a16="http://schemas.microsoft.com/office/drawing/2014/main" val="3423252840"/>
                    </a:ext>
                  </a:extLst>
                </a:gridCol>
                <a:gridCol w="178480">
                  <a:extLst>
                    <a:ext uri="{9D8B030D-6E8A-4147-A177-3AD203B41FA5}">
                      <a16:colId xmlns:a16="http://schemas.microsoft.com/office/drawing/2014/main" val="3431970432"/>
                    </a:ext>
                  </a:extLst>
                </a:gridCol>
                <a:gridCol w="178480">
                  <a:extLst>
                    <a:ext uri="{9D8B030D-6E8A-4147-A177-3AD203B41FA5}">
                      <a16:colId xmlns:a16="http://schemas.microsoft.com/office/drawing/2014/main" val="1455213305"/>
                    </a:ext>
                  </a:extLst>
                </a:gridCol>
                <a:gridCol w="178480">
                  <a:extLst>
                    <a:ext uri="{9D8B030D-6E8A-4147-A177-3AD203B41FA5}">
                      <a16:colId xmlns:a16="http://schemas.microsoft.com/office/drawing/2014/main" val="1239000249"/>
                    </a:ext>
                  </a:extLst>
                </a:gridCol>
                <a:gridCol w="263962">
                  <a:extLst>
                    <a:ext uri="{9D8B030D-6E8A-4147-A177-3AD203B41FA5}">
                      <a16:colId xmlns:a16="http://schemas.microsoft.com/office/drawing/2014/main" val="3414688083"/>
                    </a:ext>
                  </a:extLst>
                </a:gridCol>
              </a:tblGrid>
              <a:tr h="173990">
                <a:tc gridSpan="9">
                  <a:txBody>
                    <a:bodyPr/>
                    <a:lstStyle/>
                    <a:p>
                      <a:r>
                        <a:rPr lang="nl-NL" sz="1200" cap="all">
                          <a:effectLst/>
                          <a:latin typeface="Arial" panose="020B0604020202020204" pitchFamily="34" charset="0"/>
                          <a:ea typeface="Times New Roman" panose="02020603050405020304" pitchFamily="18" charset="0"/>
                          <a:cs typeface="Times New Roman" panose="02020603050405020304" pitchFamily="18" charset="0"/>
                        </a:rPr>
                        <a:t>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359226153"/>
                  </a:ext>
                </a:extLst>
              </a:tr>
              <a:tr h="76009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1</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15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Visuele weergave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Het ontwerp wordt gepresenteerd met visuele ondersteuning. Deze visuele weergave geeft duidelijk weer wat het idee is achter het ontwerp.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1000">
                          <a:effectLst/>
                          <a:latin typeface="Arial" panose="020B0604020202020204" pitchFamily="34" charset="0"/>
                          <a:ea typeface="Times New Roman" panose="02020603050405020304" pitchFamily="18" charset="0"/>
                          <a:cs typeface="Times New Roman" panose="02020603050405020304" pitchFamily="18" charset="0"/>
                        </a:rPr>
                        <a:t>De uitwerking </a:t>
                      </a:r>
                      <a:r>
                        <a:rPr lang="nl-NL" sz="900">
                          <a:effectLst/>
                          <a:latin typeface="Arial" panose="020B0604020202020204" pitchFamily="34" charset="0"/>
                          <a:ea typeface="Times New Roman" panose="02020603050405020304" pitchFamily="18" charset="0"/>
                          <a:cs typeface="Times New Roman" panose="02020603050405020304" pitchFamily="18" charset="0"/>
                        </a:rPr>
                        <a:t>geeft een concreet en realistisch beeld van hoe de werkelijkheid er uit zou moeten komen zien.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95926522"/>
                  </a:ext>
                </a:extLst>
              </a:tr>
              <a:tr h="173355">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150972"/>
                  </a:ext>
                </a:extLst>
              </a:tr>
              <a:tr h="450850">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Verzorging</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Het ontwerp is representatief.</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Denk aan: aantrekkelijk, creatief, passend bij de opdracht en opdrachtgever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367440371"/>
                  </a:ext>
                </a:extLst>
              </a:tr>
              <a:tr h="173355">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814155"/>
                  </a:ext>
                </a:extLst>
              </a:tr>
              <a:tr h="17335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3</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Schaal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Het ontwerp is op schaal.</a:t>
                      </a:r>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schaal is bij het ontwerp te zien.</a:t>
                      </a:r>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67669530"/>
                  </a:ext>
                </a:extLst>
              </a:tr>
              <a:tr h="17335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33920"/>
                  </a:ext>
                </a:extLst>
              </a:tr>
              <a:tr h="173355">
                <a:tc>
                  <a:txBody>
                    <a:bodyPr/>
                    <a:lstStyle/>
                    <a:p>
                      <a:r>
                        <a:rPr lang="nl-NL" sz="800" b="1" i="1" cap="all">
                          <a:effectLst/>
                          <a:latin typeface="Arial" panose="020B0604020202020204" pitchFamily="34" charset="0"/>
                          <a:ea typeface="Times New Roman" panose="02020603050405020304" pitchFamily="18" charset="0"/>
                          <a:cs typeface="Times New Roman" panose="02020603050405020304" pitchFamily="18" charset="0"/>
                        </a:rPr>
                        <a:t>Totaal 30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nl-NL" sz="1000" b="1">
                          <a:effectLst/>
                          <a:latin typeface="Arial" panose="020B0604020202020204" pitchFamily="34" charset="0"/>
                          <a:ea typeface="Times New Roman" panose="02020603050405020304" pitchFamily="18" charset="0"/>
                          <a:cs typeface="Times New Roman" panose="02020603050405020304" pitchFamily="18" charset="0"/>
                        </a:rPr>
                        <a:t>Behaalde aantal </a:t>
                      </a:r>
                      <a:r>
                        <a:rPr lang="nl-NL" sz="1000" b="1" u="sng">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921456213"/>
                  </a:ext>
                </a:extLst>
              </a:tr>
            </a:tbl>
          </a:graphicData>
        </a:graphic>
      </p:graphicFrame>
      <p:sp>
        <p:nvSpPr>
          <p:cNvPr id="8" name="Tekstvak 7">
            <a:extLst>
              <a:ext uri="{FF2B5EF4-FFF2-40B4-BE49-F238E27FC236}">
                <a16:creationId xmlns:a16="http://schemas.microsoft.com/office/drawing/2014/main" id="{411AD1AE-CE2C-F5C0-E27C-E6F4FEB05794}"/>
              </a:ext>
            </a:extLst>
          </p:cNvPr>
          <p:cNvSpPr txBox="1"/>
          <p:nvPr/>
        </p:nvSpPr>
        <p:spPr>
          <a:xfrm>
            <a:off x="5975881" y="1021765"/>
            <a:ext cx="6097904" cy="1077218"/>
          </a:xfrm>
          <a:prstGeom prst="rect">
            <a:avLst/>
          </a:prstGeom>
          <a:noFill/>
        </p:spPr>
        <p:txBody>
          <a:bodyPr wrap="square">
            <a:spAutoFit/>
          </a:bodyPr>
          <a:lstStyle/>
          <a:p>
            <a:pPr algn="ctr"/>
            <a:r>
              <a:rPr lang="nl-NL" sz="3200" b="1" cap="none" spc="0" dirty="0">
                <a:ln w="22225">
                  <a:solidFill>
                    <a:schemeClr val="accent2"/>
                  </a:solidFill>
                  <a:prstDash val="solid"/>
                </a:ln>
                <a:solidFill>
                  <a:schemeClr val="accent2">
                    <a:lumMod val="40000"/>
                    <a:lumOff val="60000"/>
                  </a:schemeClr>
                </a:solidFill>
                <a:effectLst/>
                <a:latin typeface="Arial" panose="020B0604020202020204" pitchFamily="34" charset="0"/>
                <a:ea typeface="Times New Roman" panose="02020603050405020304" pitchFamily="18" charset="0"/>
                <a:cs typeface="Times New Roman" panose="02020603050405020304" pitchFamily="18" charset="0"/>
              </a:rPr>
              <a:t>Groepsbeoordeling </a:t>
            </a:r>
          </a:p>
          <a:p>
            <a:pPr algn="ctr"/>
            <a:r>
              <a:rPr lang="nl-NL" sz="3200" b="1" cap="none" spc="0" dirty="0">
                <a:ln w="22225">
                  <a:solidFill>
                    <a:schemeClr val="accent2"/>
                  </a:solidFill>
                  <a:prstDash val="solid"/>
                </a:ln>
                <a:solidFill>
                  <a:schemeClr val="accent2">
                    <a:lumMod val="40000"/>
                    <a:lumOff val="6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nl-NL" sz="3200" b="1" cap="none" spc="0" dirty="0">
              <a:ln w="22225">
                <a:solidFill>
                  <a:schemeClr val="accent2"/>
                </a:solidFill>
                <a:prstDash val="solid"/>
              </a:ln>
              <a:solidFill>
                <a:schemeClr val="accent2">
                  <a:lumMod val="40000"/>
                  <a:lumOff val="60000"/>
                </a:schemeClr>
              </a:solidFill>
              <a:effectLst/>
            </a:endParaRPr>
          </a:p>
        </p:txBody>
      </p:sp>
      <p:graphicFrame>
        <p:nvGraphicFramePr>
          <p:cNvPr id="2" name="Tabel 1">
            <a:extLst>
              <a:ext uri="{FF2B5EF4-FFF2-40B4-BE49-F238E27FC236}">
                <a16:creationId xmlns:a16="http://schemas.microsoft.com/office/drawing/2014/main" id="{6E97EC25-ECA2-D8E5-7557-309A7E57D76F}"/>
              </a:ext>
            </a:extLst>
          </p:cNvPr>
          <p:cNvGraphicFramePr>
            <a:graphicFrameLocks noGrp="1"/>
          </p:cNvGraphicFramePr>
          <p:nvPr>
            <p:extLst>
              <p:ext uri="{D42A27DB-BD31-4B8C-83A1-F6EECF244321}">
                <p14:modId xmlns:p14="http://schemas.microsoft.com/office/powerpoint/2010/main" val="224477980"/>
              </p:ext>
            </p:extLst>
          </p:nvPr>
        </p:nvGraphicFramePr>
        <p:xfrm>
          <a:off x="619012" y="161794"/>
          <a:ext cx="5106874" cy="6370563"/>
        </p:xfrm>
        <a:graphic>
          <a:graphicData uri="http://schemas.openxmlformats.org/drawingml/2006/table">
            <a:tbl>
              <a:tblPr firstRow="1" firstCol="1" bandRow="1"/>
              <a:tblGrid>
                <a:gridCol w="779519">
                  <a:extLst>
                    <a:ext uri="{9D8B030D-6E8A-4147-A177-3AD203B41FA5}">
                      <a16:colId xmlns:a16="http://schemas.microsoft.com/office/drawing/2014/main" val="4214683929"/>
                    </a:ext>
                  </a:extLst>
                </a:gridCol>
                <a:gridCol w="4327355">
                  <a:extLst>
                    <a:ext uri="{9D8B030D-6E8A-4147-A177-3AD203B41FA5}">
                      <a16:colId xmlns:a16="http://schemas.microsoft.com/office/drawing/2014/main" val="126694444"/>
                    </a:ext>
                  </a:extLst>
                </a:gridCol>
              </a:tblGrid>
              <a:tr h="300614">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1</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a:noFill/>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Inventarisatie wensen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wensen van de opdrachtgever zijn in kaart gebracht.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426801"/>
                  </a:ext>
                </a:extLst>
              </a:tr>
              <a:tr h="134377">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nl-NL"/>
                    </a:p>
                  </a:txBody>
                  <a:tcPr/>
                </a:tc>
                <a:extLst>
                  <a:ext uri="{0D108BD9-81ED-4DB2-BD59-A6C34878D82A}">
                    <a16:rowId xmlns:a16="http://schemas.microsoft.com/office/drawing/2014/main" val="3072471359"/>
                  </a:ext>
                </a:extLst>
              </a:tr>
              <a:tr h="54341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opzet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op welke manier het marktonderzoek is opgesteld en uitgevoerd. Deze beschrijving is duidelijk en correct.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955689"/>
                  </a:ext>
                </a:extLst>
              </a:tr>
              <a:tr h="64973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3</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uitkomsten van het marktonderzoek worden op een heldere en overtuigende manier gepresenteerd.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Logische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Visuele/grafische weergave</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Representatieve uitkomst / betrouwbaarheid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655480"/>
                  </a:ext>
                </a:extLst>
              </a:tr>
              <a:tr h="86237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toepassing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uitkomsten van het marktonderzoek in het ontwerp zijn verwerkt.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Verrassende elementen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1170400"/>
                  </a:ext>
                </a:extLst>
              </a:tr>
              <a:tr h="437094">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5</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unique selling points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presentatoren weten hun idee te verkopen door op een overtuigende manier de ‘unique selling point’ van het ontwerp te benoemen en te onderbouwen.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842603"/>
                  </a:ext>
                </a:extLst>
              </a:tr>
              <a:tr h="107501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duurzaamheid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onderdelen uit het ontwerp de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biodiversiteit</a:t>
                      </a:r>
                      <a:r>
                        <a:rPr lang="nl-NL" sz="900">
                          <a:effectLst/>
                          <a:latin typeface="Arial" panose="020B0604020202020204" pitchFamily="34" charset="0"/>
                          <a:ea typeface="Times New Roman" panose="02020603050405020304" pitchFamily="18" charset="0"/>
                          <a:cs typeface="Times New Roman" panose="02020603050405020304" pitchFamily="18" charset="0"/>
                        </a:rPr>
                        <a:t> stimuleren.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principes van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circulaire</a:t>
                      </a:r>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economie</a:t>
                      </a:r>
                      <a:r>
                        <a:rPr lang="nl-NL" sz="900">
                          <a:effectLst/>
                          <a:latin typeface="Arial" panose="020B0604020202020204" pitchFamily="34" charset="0"/>
                          <a:ea typeface="Times New Roman" panose="02020603050405020304" pitchFamily="18" charset="0"/>
                          <a:cs typeface="Times New Roman" panose="02020603050405020304" pitchFamily="18" charset="0"/>
                        </a:rPr>
                        <a:t> in het ontwerp zijn toegepast.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duurzame energie</a:t>
                      </a:r>
                      <a:r>
                        <a:rPr lang="nl-NL" sz="900">
                          <a:effectLst/>
                          <a:latin typeface="Arial" panose="020B0604020202020204" pitchFamily="34" charset="0"/>
                          <a:ea typeface="Times New Roman" panose="02020603050405020304" pitchFamily="18" charset="0"/>
                          <a:cs typeface="Times New Roman" panose="02020603050405020304" pitchFamily="18" charset="0"/>
                        </a:rPr>
                        <a:t> opties/mogelijkheden er binnen een gebied toepasbaar zijn.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effecten</a:t>
                      </a:r>
                      <a:r>
                        <a:rPr lang="nl-NL" sz="900">
                          <a:effectLst/>
                          <a:latin typeface="Arial" panose="020B0604020202020204" pitchFamily="34" charset="0"/>
                          <a:ea typeface="Times New Roman" panose="02020603050405020304" pitchFamily="18" charset="0"/>
                          <a:cs typeface="Times New Roman" panose="02020603050405020304" pitchFamily="18" charset="0"/>
                        </a:rPr>
                        <a:t> de ondernomen acties van de herinrichting hebben op het gebied.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4713371"/>
                  </a:ext>
                </a:extLst>
              </a:tr>
              <a:tr h="96869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7</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toepassing wensen opdrachtgever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wensen van de opdrachtgever terugkomen in het ontwerp.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Heldere omschrijving van het 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Verschillende belangen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565377"/>
                  </a:ext>
                </a:extLst>
              </a:tr>
              <a:tr h="75605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Presentatie vorm en inhoud</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presentatie is verrassend en passend bij de opdracht en de opdrachtgever.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i="1" dirty="0">
                          <a:effectLst/>
                          <a:latin typeface="Arial" panose="020B0604020202020204" pitchFamily="34" charset="0"/>
                          <a:ea typeface="Times New Roman" panose="02020603050405020304" pitchFamily="18" charset="0"/>
                          <a:cs typeface="Times New Roman" panose="02020603050405020304" pitchFamily="18" charset="0"/>
                        </a:rPr>
                        <a:t>Verrassend en passend: een goede werkvorm, sluit aan bij de doelgroep, de juiste media, durft te onderscheiden en op te vallen.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562455"/>
                  </a:ext>
                </a:extLst>
              </a:tr>
            </a:tbl>
          </a:graphicData>
        </a:graphic>
      </p:graphicFrame>
    </p:spTree>
    <p:extLst>
      <p:ext uri="{BB962C8B-B14F-4D97-AF65-F5344CB8AC3E}">
        <p14:creationId xmlns:p14="http://schemas.microsoft.com/office/powerpoint/2010/main" val="1511789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DA640814-C1CC-9FF5-E6EC-5A967F957F7F}"/>
              </a:ext>
            </a:extLst>
          </p:cNvPr>
          <p:cNvGraphicFramePr>
            <a:graphicFrameLocks noGrp="1"/>
          </p:cNvGraphicFramePr>
          <p:nvPr>
            <p:extLst>
              <p:ext uri="{D42A27DB-BD31-4B8C-83A1-F6EECF244321}">
                <p14:modId xmlns:p14="http://schemas.microsoft.com/office/powerpoint/2010/main" val="2555661136"/>
              </p:ext>
            </p:extLst>
          </p:nvPr>
        </p:nvGraphicFramePr>
        <p:xfrm>
          <a:off x="1227364" y="2900066"/>
          <a:ext cx="7981951" cy="1977686"/>
        </p:xfrm>
        <a:graphic>
          <a:graphicData uri="http://schemas.openxmlformats.org/drawingml/2006/table">
            <a:tbl>
              <a:tblPr firstRow="1" firstCol="1" bandRow="1"/>
              <a:tblGrid>
                <a:gridCol w="715785">
                  <a:extLst>
                    <a:ext uri="{9D8B030D-6E8A-4147-A177-3AD203B41FA5}">
                      <a16:colId xmlns:a16="http://schemas.microsoft.com/office/drawing/2014/main" val="4158871806"/>
                    </a:ext>
                  </a:extLst>
                </a:gridCol>
                <a:gridCol w="3973551">
                  <a:extLst>
                    <a:ext uri="{9D8B030D-6E8A-4147-A177-3AD203B41FA5}">
                      <a16:colId xmlns:a16="http://schemas.microsoft.com/office/drawing/2014/main" val="2644958624"/>
                    </a:ext>
                  </a:extLst>
                </a:gridCol>
                <a:gridCol w="715785">
                  <a:extLst>
                    <a:ext uri="{9D8B030D-6E8A-4147-A177-3AD203B41FA5}">
                      <a16:colId xmlns:a16="http://schemas.microsoft.com/office/drawing/2014/main" val="2410220568"/>
                    </a:ext>
                  </a:extLst>
                </a:gridCol>
                <a:gridCol w="401217">
                  <a:extLst>
                    <a:ext uri="{9D8B030D-6E8A-4147-A177-3AD203B41FA5}">
                      <a16:colId xmlns:a16="http://schemas.microsoft.com/office/drawing/2014/main" val="2417450103"/>
                    </a:ext>
                  </a:extLst>
                </a:gridCol>
                <a:gridCol w="401217">
                  <a:extLst>
                    <a:ext uri="{9D8B030D-6E8A-4147-A177-3AD203B41FA5}">
                      <a16:colId xmlns:a16="http://schemas.microsoft.com/office/drawing/2014/main" val="4237458524"/>
                    </a:ext>
                  </a:extLst>
                </a:gridCol>
                <a:gridCol w="357894">
                  <a:extLst>
                    <a:ext uri="{9D8B030D-6E8A-4147-A177-3AD203B41FA5}">
                      <a16:colId xmlns:a16="http://schemas.microsoft.com/office/drawing/2014/main" val="4222235616"/>
                    </a:ext>
                  </a:extLst>
                </a:gridCol>
                <a:gridCol w="357894">
                  <a:extLst>
                    <a:ext uri="{9D8B030D-6E8A-4147-A177-3AD203B41FA5}">
                      <a16:colId xmlns:a16="http://schemas.microsoft.com/office/drawing/2014/main" val="480067290"/>
                    </a:ext>
                  </a:extLst>
                </a:gridCol>
                <a:gridCol w="529304">
                  <a:extLst>
                    <a:ext uri="{9D8B030D-6E8A-4147-A177-3AD203B41FA5}">
                      <a16:colId xmlns:a16="http://schemas.microsoft.com/office/drawing/2014/main" val="3832373325"/>
                    </a:ext>
                  </a:extLst>
                </a:gridCol>
                <a:gridCol w="529304">
                  <a:extLst>
                    <a:ext uri="{9D8B030D-6E8A-4147-A177-3AD203B41FA5}">
                      <a16:colId xmlns:a16="http://schemas.microsoft.com/office/drawing/2014/main" val="1554895239"/>
                    </a:ext>
                  </a:extLst>
                </a:gridCol>
              </a:tblGrid>
              <a:tr h="192023">
                <a:tc rowSpan="6">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9</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6">
                  <a:txBody>
                    <a:bodyPr/>
                    <a:lstStyle/>
                    <a:p>
                      <a:r>
                        <a:rPr lang="nl-NL" sz="1100" b="1" dirty="0">
                          <a:effectLst/>
                          <a:latin typeface="Arial" panose="020B0604020202020204" pitchFamily="34" charset="0"/>
                          <a:ea typeface="Times New Roman" panose="02020603050405020304" pitchFamily="18" charset="0"/>
                          <a:cs typeface="Times New Roman" panose="02020603050405020304" pitchFamily="18" charset="0"/>
                        </a:rPr>
                        <a:t>Professionele houding* </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050" dirty="0">
                          <a:effectLst/>
                          <a:latin typeface="Arial" panose="020B0604020202020204" pitchFamily="34" charset="0"/>
                          <a:ea typeface="Times New Roman" panose="02020603050405020304" pitchFamily="18" charset="0"/>
                          <a:cs typeface="Times New Roman" panose="02020603050405020304" pitchFamily="18" charset="0"/>
                        </a:rPr>
                        <a:t>De presentator toont een professionele houding tijdens de presentatie en gedurende de aanwezigheid van de opdrachtgever.</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05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100" i="1" dirty="0">
                          <a:effectLst/>
                          <a:latin typeface="Arial" panose="020B0604020202020204" pitchFamily="34" charset="0"/>
                          <a:ea typeface="Times New Roman" panose="02020603050405020304" pitchFamily="18" charset="0"/>
                          <a:cs typeface="Times New Roman" panose="02020603050405020304" pitchFamily="18" charset="0"/>
                        </a:rPr>
                        <a:t>Professionele</a:t>
                      </a:r>
                      <a:r>
                        <a:rPr lang="nl-NL" sz="1050" i="1" dirty="0">
                          <a:effectLst/>
                          <a:latin typeface="Arial" panose="020B0604020202020204" pitchFamily="34" charset="0"/>
                          <a:ea typeface="Times New Roman" panose="02020603050405020304" pitchFamily="18" charset="0"/>
                          <a:cs typeface="Times New Roman" panose="02020603050405020304" pitchFamily="18" charset="0"/>
                        </a:rPr>
                        <a:t> houding:  handen uit de zakken, nette kleding, zichzelf voorstellen, het publiek aankijken en actieve houding.</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1</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48913483"/>
                  </a:ext>
                </a:extLst>
              </a:tr>
              <a:tr h="20411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2</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11576584"/>
                  </a:ext>
                </a:extLst>
              </a:tr>
              <a:tr h="21545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3</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177486829"/>
                  </a:ext>
                </a:extLst>
              </a:tr>
              <a:tr h="22679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4</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33446096"/>
                  </a:ext>
                </a:extLst>
              </a:tr>
              <a:tr h="18143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5</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33326279"/>
                  </a:ext>
                </a:extLst>
              </a:tr>
              <a:tr h="522393">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6</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32604"/>
                  </a:ext>
                </a:extLst>
              </a:tr>
              <a:tr h="435454">
                <a:tc>
                  <a:txBody>
                    <a:bodyPr/>
                    <a:lstStyle/>
                    <a:p>
                      <a:pPr algn="ctr"/>
                      <a:r>
                        <a:rPr lang="nl-NL" sz="800" b="1" i="1" cap="all">
                          <a:effectLst/>
                          <a:latin typeface="Arial" panose="020B0604020202020204" pitchFamily="34" charset="0"/>
                          <a:ea typeface="Times New Roman" panose="02020603050405020304" pitchFamily="18" charset="0"/>
                          <a:cs typeface="Times New Roman" panose="02020603050405020304" pitchFamily="18" charset="0"/>
                        </a:rPr>
                        <a:t>Totaal 70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nl-NL" sz="1000" b="1">
                          <a:effectLst/>
                          <a:latin typeface="Arial" panose="020B0604020202020204" pitchFamily="34" charset="0"/>
                          <a:ea typeface="Times New Roman" panose="02020603050405020304" pitchFamily="18" charset="0"/>
                          <a:cs typeface="Times New Roman" panose="02020603050405020304" pitchFamily="18" charset="0"/>
                        </a:rPr>
                        <a:t>Behaalde aantal </a:t>
                      </a:r>
                      <a:r>
                        <a:rPr lang="nl-NL" sz="1000" b="1" u="sng">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r>
                        <a:rPr lang="nl-NL" sz="9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392075922"/>
                  </a:ext>
                </a:extLst>
              </a:tr>
            </a:tbl>
          </a:graphicData>
        </a:graphic>
      </p:graphicFrame>
      <p:sp>
        <p:nvSpPr>
          <p:cNvPr id="3" name="Rechthoek 2">
            <a:extLst>
              <a:ext uri="{FF2B5EF4-FFF2-40B4-BE49-F238E27FC236}">
                <a16:creationId xmlns:a16="http://schemas.microsoft.com/office/drawing/2014/main" id="{11A50B98-8399-54CD-DB40-6F8E7F3A0994}"/>
              </a:ext>
            </a:extLst>
          </p:cNvPr>
          <p:cNvSpPr/>
          <p:nvPr/>
        </p:nvSpPr>
        <p:spPr>
          <a:xfrm>
            <a:off x="1078789" y="659563"/>
            <a:ext cx="7008202" cy="923330"/>
          </a:xfrm>
          <a:prstGeom prst="rect">
            <a:avLst/>
          </a:prstGeom>
          <a:noFill/>
        </p:spPr>
        <p:txBody>
          <a:bodyPr wrap="none" lIns="91440" tIns="45720" rIns="91440" bIns="45720">
            <a:spAutoFit/>
          </a:bodyPr>
          <a:lstStyle/>
          <a:p>
            <a:pPr algn="ctr"/>
            <a:r>
              <a:rPr lang="nl-NL" sz="5400" b="1" cap="none" spc="0" dirty="0">
                <a:ln w="22225">
                  <a:solidFill>
                    <a:schemeClr val="accent2"/>
                  </a:solidFill>
                  <a:prstDash val="solid"/>
                </a:ln>
                <a:solidFill>
                  <a:schemeClr val="accent2">
                    <a:lumMod val="40000"/>
                    <a:lumOff val="60000"/>
                  </a:schemeClr>
                </a:solidFill>
                <a:effectLst/>
              </a:rPr>
              <a:t>Individuele beoordeling</a:t>
            </a:r>
          </a:p>
        </p:txBody>
      </p:sp>
    </p:spTree>
    <p:extLst>
      <p:ext uri="{BB962C8B-B14F-4D97-AF65-F5344CB8AC3E}">
        <p14:creationId xmlns:p14="http://schemas.microsoft.com/office/powerpoint/2010/main" val="2284010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8CEAFAC-B8F0-E8D2-9DF1-248ADE765483}"/>
              </a:ext>
            </a:extLst>
          </p:cNvPr>
          <p:cNvGraphicFramePr>
            <a:graphicFrameLocks noGrp="1"/>
          </p:cNvGraphicFramePr>
          <p:nvPr>
            <p:extLst>
              <p:ext uri="{D42A27DB-BD31-4B8C-83A1-F6EECF244321}">
                <p14:modId xmlns:p14="http://schemas.microsoft.com/office/powerpoint/2010/main" val="540157123"/>
              </p:ext>
            </p:extLst>
          </p:nvPr>
        </p:nvGraphicFramePr>
        <p:xfrm>
          <a:off x="843718" y="1194045"/>
          <a:ext cx="9791625" cy="4996174"/>
        </p:xfrm>
        <a:graphic>
          <a:graphicData uri="http://schemas.openxmlformats.org/drawingml/2006/table">
            <a:tbl>
              <a:tblPr firstRow="1" firstCol="1" bandRow="1"/>
              <a:tblGrid>
                <a:gridCol w="9791625">
                  <a:extLst>
                    <a:ext uri="{9D8B030D-6E8A-4147-A177-3AD203B41FA5}">
                      <a16:colId xmlns:a16="http://schemas.microsoft.com/office/drawing/2014/main" val="389503535"/>
                    </a:ext>
                  </a:extLst>
                </a:gridCol>
              </a:tblGrid>
              <a:tr h="19182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Inventarisatie wensen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wensen van de opdrachtgever zijn in kaart gebracht.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786882"/>
                  </a:ext>
                </a:extLst>
              </a:tr>
              <a:tr h="373549">
                <a:tc>
                  <a:txBody>
                    <a:bodyPr/>
                    <a:lstStyle/>
                    <a:p>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opzet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op welke manier het marktonderzoek is opgesteld en uitgevoerd. Deze beschrijving is duidelijk en correct.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106842"/>
                  </a:ext>
                </a:extLst>
              </a:tr>
              <a:tr h="55527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uitkomsten van het marktonderzoek worden op een heldere en overtuigende manier gepresenteerd.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Logische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Visuele/grafische weergave</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Representatieve uitkomst / betrouwbaarheid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552542"/>
                  </a:ext>
                </a:extLst>
              </a:tr>
              <a:tr h="73700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toepassing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uitkomsten van het marktonderzoek in het ontwerp zijn verwerkt.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Verrassende elementen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3573"/>
                  </a:ext>
                </a:extLst>
              </a:tr>
              <a:tr h="373549">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unique selling points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presentatoren weten hun idee te verkopen door op een overtuigende manier de ‘unique selling point’ van het ontwerp te benoemen en te onderbouwen.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613701"/>
                  </a:ext>
                </a:extLst>
              </a:tr>
              <a:tr h="82786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duurzaamheid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onderdelen uit het ontwerp de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biodiversiteit</a:t>
                      </a:r>
                      <a:r>
                        <a:rPr lang="nl-NL" sz="900">
                          <a:effectLst/>
                          <a:latin typeface="Arial" panose="020B0604020202020204" pitchFamily="34" charset="0"/>
                          <a:ea typeface="Times New Roman" panose="02020603050405020304" pitchFamily="18" charset="0"/>
                          <a:cs typeface="Times New Roman" panose="02020603050405020304" pitchFamily="18" charset="0"/>
                        </a:rPr>
                        <a:t> stimuleren.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principes van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circulaire</a:t>
                      </a:r>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economie</a:t>
                      </a:r>
                      <a:r>
                        <a:rPr lang="nl-NL" sz="900">
                          <a:effectLst/>
                          <a:latin typeface="Arial" panose="020B0604020202020204" pitchFamily="34" charset="0"/>
                          <a:ea typeface="Times New Roman" panose="02020603050405020304" pitchFamily="18" charset="0"/>
                          <a:cs typeface="Times New Roman" panose="02020603050405020304" pitchFamily="18" charset="0"/>
                        </a:rPr>
                        <a:t> in het ontwerp zijn toegepast.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duurzame energie</a:t>
                      </a:r>
                      <a:r>
                        <a:rPr lang="nl-NL" sz="900">
                          <a:effectLst/>
                          <a:latin typeface="Arial" panose="020B0604020202020204" pitchFamily="34" charset="0"/>
                          <a:ea typeface="Times New Roman" panose="02020603050405020304" pitchFamily="18" charset="0"/>
                          <a:cs typeface="Times New Roman" panose="02020603050405020304" pitchFamily="18" charset="0"/>
                        </a:rPr>
                        <a:t> opties/mogelijkheden er binnen een gebied toepasbaar zijn.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effecten</a:t>
                      </a:r>
                      <a:r>
                        <a:rPr lang="nl-NL" sz="900">
                          <a:effectLst/>
                          <a:latin typeface="Arial" panose="020B0604020202020204" pitchFamily="34" charset="0"/>
                          <a:ea typeface="Times New Roman" panose="02020603050405020304" pitchFamily="18" charset="0"/>
                          <a:cs typeface="Times New Roman" panose="02020603050405020304" pitchFamily="18" charset="0"/>
                        </a:rPr>
                        <a:t> de ondernomen acties van de herinrichting hebben op het gebied.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692079"/>
                  </a:ext>
                </a:extLst>
              </a:tr>
              <a:tr h="73700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toepassing wensen opdrachtgever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wensen van de opdrachtgever terugkomen in het ontwerp.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Heldere omschrijving van het 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Verschillende belangen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608803"/>
                  </a:ext>
                </a:extLst>
              </a:tr>
              <a:tr h="555275">
                <a:tc>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Presentatie vorm en inhoud</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presentatie is verrassend en passend bij de opdracht en de opdrachtgever.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i="1" dirty="0">
                          <a:effectLst/>
                          <a:latin typeface="Arial" panose="020B0604020202020204" pitchFamily="34" charset="0"/>
                          <a:ea typeface="Times New Roman" panose="02020603050405020304" pitchFamily="18" charset="0"/>
                          <a:cs typeface="Times New Roman" panose="02020603050405020304" pitchFamily="18" charset="0"/>
                        </a:rPr>
                        <a:t>Verrassend en passend: een goede werkvorm, sluit aan bij de doelgroep, de juiste media, durft te onderscheiden en op te vallen.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9979690"/>
                  </a:ext>
                </a:extLst>
              </a:tr>
            </a:tbl>
          </a:graphicData>
        </a:graphic>
      </p:graphicFrame>
      <p:sp>
        <p:nvSpPr>
          <p:cNvPr id="3" name="Ovaal 2">
            <a:extLst>
              <a:ext uri="{FF2B5EF4-FFF2-40B4-BE49-F238E27FC236}">
                <a16:creationId xmlns:a16="http://schemas.microsoft.com/office/drawing/2014/main" id="{8AD7F14B-22A9-2DF5-6A92-48443AB916D8}"/>
              </a:ext>
            </a:extLst>
          </p:cNvPr>
          <p:cNvSpPr/>
          <p:nvPr/>
        </p:nvSpPr>
        <p:spPr>
          <a:xfrm>
            <a:off x="0" y="5355770"/>
            <a:ext cx="9395435" cy="1084267"/>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070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C1F58D8-AD89-93D5-8918-7A8475073230}"/>
              </a:ext>
            </a:extLst>
          </p:cNvPr>
          <p:cNvGraphicFramePr>
            <a:graphicFrameLocks noGrp="1"/>
          </p:cNvGraphicFramePr>
          <p:nvPr>
            <p:extLst>
              <p:ext uri="{D42A27DB-BD31-4B8C-83A1-F6EECF244321}">
                <p14:modId xmlns:p14="http://schemas.microsoft.com/office/powerpoint/2010/main" val="3510191022"/>
              </p:ext>
            </p:extLst>
          </p:nvPr>
        </p:nvGraphicFramePr>
        <p:xfrm>
          <a:off x="1141005" y="1024177"/>
          <a:ext cx="3895725" cy="3515165"/>
        </p:xfrm>
        <a:graphic>
          <a:graphicData uri="http://schemas.openxmlformats.org/drawingml/2006/table">
            <a:tbl>
              <a:tblPr firstRow="1" firstCol="1" bandRow="1">
                <a:tableStyleId>{5C22544A-7EE6-4342-B048-85BDC9FD1C3A}</a:tableStyleId>
              </a:tblPr>
              <a:tblGrid>
                <a:gridCol w="3895725">
                  <a:extLst>
                    <a:ext uri="{9D8B030D-6E8A-4147-A177-3AD203B41FA5}">
                      <a16:colId xmlns:a16="http://schemas.microsoft.com/office/drawing/2014/main" val="676927434"/>
                    </a:ext>
                  </a:extLst>
                </a:gridCol>
              </a:tblGrid>
              <a:tr h="3515165">
                <a:tc>
                  <a:txBody>
                    <a:bodyPr/>
                    <a:lstStyle/>
                    <a:p>
                      <a:r>
                        <a:rPr lang="nl-NL" sz="2400" dirty="0">
                          <a:effectLst/>
                        </a:rPr>
                        <a:t>Presentatie vorm en inhoud</a:t>
                      </a:r>
                    </a:p>
                    <a:p>
                      <a:r>
                        <a:rPr lang="nl-NL" sz="2000" dirty="0">
                          <a:effectLst/>
                        </a:rPr>
                        <a:t>De presentatie is verrassend en passend bij de opdracht en de opdrachtgever.</a:t>
                      </a:r>
                      <a:endParaRPr lang="nl-NL" sz="2400" dirty="0">
                        <a:effectLst/>
                      </a:endParaRPr>
                    </a:p>
                    <a:p>
                      <a:r>
                        <a:rPr lang="nl-NL" sz="2000" dirty="0">
                          <a:effectLst/>
                        </a:rPr>
                        <a:t> </a:t>
                      </a:r>
                      <a:endParaRPr lang="nl-NL" sz="2400" dirty="0">
                        <a:effectLst/>
                      </a:endParaRPr>
                    </a:p>
                    <a:p>
                      <a:r>
                        <a:rPr lang="nl-NL" sz="2000" dirty="0">
                          <a:effectLst/>
                        </a:rPr>
                        <a:t>Verrassend en passend: een goede werkvorm, sluit aan bij de doelgroep, de juiste media, durft te onderscheiden en op te vallen.</a:t>
                      </a:r>
                      <a:endParaRPr lang="nl-NL"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1425635209"/>
                  </a:ext>
                </a:extLst>
              </a:tr>
            </a:tbl>
          </a:graphicData>
        </a:graphic>
      </p:graphicFrame>
      <p:sp>
        <p:nvSpPr>
          <p:cNvPr id="3" name="Tekstvak 2">
            <a:extLst>
              <a:ext uri="{FF2B5EF4-FFF2-40B4-BE49-F238E27FC236}">
                <a16:creationId xmlns:a16="http://schemas.microsoft.com/office/drawing/2014/main" id="{A2439166-51E0-AF9D-49D4-F303DBAA0F92}"/>
              </a:ext>
            </a:extLst>
          </p:cNvPr>
          <p:cNvSpPr txBox="1"/>
          <p:nvPr/>
        </p:nvSpPr>
        <p:spPr>
          <a:xfrm>
            <a:off x="6096000" y="910065"/>
            <a:ext cx="5306549" cy="2246769"/>
          </a:xfrm>
          <a:prstGeom prst="rect">
            <a:avLst/>
          </a:prstGeom>
          <a:noFill/>
        </p:spPr>
        <p:txBody>
          <a:bodyPr wrap="square" rtlCol="0">
            <a:spAutoFit/>
          </a:bodyPr>
          <a:lstStyle/>
          <a:p>
            <a:pPr marL="285750" indent="-285750">
              <a:buFont typeface="Arial" panose="020B0604020202020204" pitchFamily="34" charset="0"/>
              <a:buChar char="•"/>
            </a:pPr>
            <a:r>
              <a:rPr lang="nl-NL" sz="2000" dirty="0"/>
              <a:t>Richt een mooie tentoonstelling in.</a:t>
            </a:r>
          </a:p>
          <a:p>
            <a:pPr marL="285750" indent="-285750">
              <a:buFont typeface="Arial" panose="020B0604020202020204" pitchFamily="34" charset="0"/>
              <a:buChar char="•"/>
            </a:pPr>
            <a:endParaRPr lang="nl-NL" sz="2000" dirty="0"/>
          </a:p>
          <a:p>
            <a:pPr marL="285750" indent="-285750">
              <a:buFont typeface="Arial" panose="020B0604020202020204" pitchFamily="34" charset="0"/>
              <a:buChar char="•"/>
            </a:pPr>
            <a:r>
              <a:rPr lang="nl-NL" sz="2000" dirty="0"/>
              <a:t>Gebruik materialen, legenda en beeld om bezoekers een goed beeld te geven.</a:t>
            </a:r>
          </a:p>
          <a:p>
            <a:pPr marL="285750" indent="-285750">
              <a:buFont typeface="Arial" panose="020B0604020202020204" pitchFamily="34" charset="0"/>
              <a:buChar char="•"/>
            </a:pPr>
            <a:endParaRPr lang="nl-NL" sz="2000" dirty="0"/>
          </a:p>
          <a:p>
            <a:pPr marL="285750" indent="-285750">
              <a:buFont typeface="Arial" panose="020B0604020202020204" pitchFamily="34" charset="0"/>
              <a:buChar char="•"/>
            </a:pPr>
            <a:r>
              <a:rPr lang="nl-NL" sz="2000" dirty="0"/>
              <a:t>Heb je een creatieve werkvorm die je ontwerp ondersteunt of bv. een 3D tool: fantastisch! </a:t>
            </a:r>
          </a:p>
        </p:txBody>
      </p:sp>
      <p:sp>
        <p:nvSpPr>
          <p:cNvPr id="4" name="Tekstvak 3">
            <a:extLst>
              <a:ext uri="{FF2B5EF4-FFF2-40B4-BE49-F238E27FC236}">
                <a16:creationId xmlns:a16="http://schemas.microsoft.com/office/drawing/2014/main" id="{9DD65944-A812-7859-8118-DF8A104516B6}"/>
              </a:ext>
            </a:extLst>
          </p:cNvPr>
          <p:cNvSpPr txBox="1"/>
          <p:nvPr/>
        </p:nvSpPr>
        <p:spPr>
          <a:xfrm>
            <a:off x="6096000" y="5155746"/>
            <a:ext cx="4639561" cy="1323439"/>
          </a:xfrm>
          <a:prstGeom prst="rect">
            <a:avLst/>
          </a:prstGeom>
          <a:noFill/>
        </p:spPr>
        <p:txBody>
          <a:bodyPr wrap="square" rtlCol="0">
            <a:spAutoFit/>
          </a:bodyPr>
          <a:lstStyle/>
          <a:p>
            <a:pPr marL="342900" indent="-342900">
              <a:buFont typeface="Arial" panose="020B0604020202020204" pitchFamily="34" charset="0"/>
              <a:buChar char="•"/>
            </a:pPr>
            <a:r>
              <a:rPr lang="nl-NL" sz="2000" dirty="0"/>
              <a:t>De presentatie kun je doen met behulp van een </a:t>
            </a:r>
            <a:r>
              <a:rPr lang="nl-NL" sz="2000" dirty="0" err="1"/>
              <a:t>Powerpoint</a:t>
            </a:r>
            <a:r>
              <a:rPr lang="nl-NL" sz="2000" dirty="0"/>
              <a:t>, </a:t>
            </a:r>
            <a:r>
              <a:rPr lang="nl-NL" sz="2000" dirty="0" err="1"/>
              <a:t>Prezie</a:t>
            </a:r>
            <a:r>
              <a:rPr lang="nl-NL" sz="2000" dirty="0"/>
              <a:t>, een info- </a:t>
            </a:r>
            <a:r>
              <a:rPr lang="nl-NL" sz="2000" dirty="0" err="1"/>
              <a:t>graphic</a:t>
            </a:r>
            <a:r>
              <a:rPr lang="nl-NL" sz="2000" dirty="0"/>
              <a:t> via </a:t>
            </a:r>
            <a:r>
              <a:rPr lang="nl-NL" sz="2000" dirty="0" err="1"/>
              <a:t>Canva</a:t>
            </a:r>
            <a:r>
              <a:rPr lang="nl-NL" sz="2000" dirty="0"/>
              <a:t>…..</a:t>
            </a:r>
          </a:p>
          <a:p>
            <a:endParaRPr lang="nl-NL" sz="2000" dirty="0"/>
          </a:p>
        </p:txBody>
      </p:sp>
      <p:pic>
        <p:nvPicPr>
          <p:cNvPr id="2050" name="Picture 2" descr="Presenteren doe je zo... - Continu Kantoor">
            <a:extLst>
              <a:ext uri="{FF2B5EF4-FFF2-40B4-BE49-F238E27FC236}">
                <a16:creationId xmlns:a16="http://schemas.microsoft.com/office/drawing/2014/main" id="{9AC90A24-3451-2216-783C-D4DF9E4F90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006" y="5155746"/>
            <a:ext cx="3895725"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8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DF5B3B-138C-893F-F4D2-A5E5E3EC61F7}"/>
              </a:ext>
            </a:extLst>
          </p:cNvPr>
          <p:cNvSpPr>
            <a:spLocks noGrp="1"/>
          </p:cNvSpPr>
          <p:nvPr>
            <p:ph type="title"/>
          </p:nvPr>
        </p:nvSpPr>
        <p:spPr/>
        <p:txBody>
          <a:bodyPr/>
          <a:lstStyle/>
          <a:p>
            <a:r>
              <a:rPr lang="nl-NL" dirty="0"/>
              <a:t>Opbouw presentatie:</a:t>
            </a:r>
          </a:p>
        </p:txBody>
      </p:sp>
      <p:sp>
        <p:nvSpPr>
          <p:cNvPr id="4" name="Tekstvak 3">
            <a:extLst>
              <a:ext uri="{FF2B5EF4-FFF2-40B4-BE49-F238E27FC236}">
                <a16:creationId xmlns:a16="http://schemas.microsoft.com/office/drawing/2014/main" id="{ABC88979-617A-8362-BC9B-4C77599A1D17}"/>
              </a:ext>
            </a:extLst>
          </p:cNvPr>
          <p:cNvSpPr txBox="1"/>
          <p:nvPr/>
        </p:nvSpPr>
        <p:spPr>
          <a:xfrm>
            <a:off x="424657" y="1690688"/>
            <a:ext cx="9143114" cy="3170099"/>
          </a:xfrm>
          <a:prstGeom prst="rect">
            <a:avLst/>
          </a:prstGeom>
          <a:noFill/>
        </p:spPr>
        <p:txBody>
          <a:bodyPr wrap="square">
            <a:spAutoFit/>
          </a:bodyPr>
          <a:lstStyle/>
          <a:p>
            <a:r>
              <a:rPr lang="nl-NL" sz="2000" dirty="0"/>
              <a:t>	</a:t>
            </a:r>
            <a:r>
              <a:rPr lang="nl-NL" sz="2000" b="1" dirty="0">
                <a:solidFill>
                  <a:schemeClr val="accent2"/>
                </a:solidFill>
              </a:rPr>
              <a:t>Voor je start met het maken een presentatie</a:t>
            </a:r>
            <a:r>
              <a:rPr lang="nl-NL" sz="2000" dirty="0"/>
              <a:t>: </a:t>
            </a:r>
          </a:p>
          <a:p>
            <a:pPr marL="742950" lvl="1" indent="-285750">
              <a:buFont typeface="Arial" panose="020B0604020202020204" pitchFamily="34" charset="0"/>
              <a:buChar char="•"/>
            </a:pPr>
            <a:r>
              <a:rPr lang="nl-NL" sz="2000" dirty="0"/>
              <a:t>Wat is het doel van je presentatie? </a:t>
            </a:r>
          </a:p>
          <a:p>
            <a:pPr marL="742950" lvl="1" indent="-285750">
              <a:buFont typeface="Arial" panose="020B0604020202020204" pitchFamily="34" charset="0"/>
              <a:buChar char="•"/>
            </a:pPr>
            <a:r>
              <a:rPr lang="nl-NL" sz="2000" dirty="0"/>
              <a:t>Wat is de beginsituatie van je doelgroep: wat weten ze al? Waar begin je te vertellen? </a:t>
            </a:r>
          </a:p>
          <a:p>
            <a:pPr marL="742950" lvl="1" indent="-285750">
              <a:buFont typeface="Arial" panose="020B0604020202020204" pitchFamily="34" charset="0"/>
              <a:buChar char="•"/>
            </a:pPr>
            <a:endParaRPr lang="nl-NL" sz="2000" dirty="0"/>
          </a:p>
          <a:p>
            <a:pPr lvl="1"/>
            <a:r>
              <a:rPr lang="nl-NL" sz="2000" dirty="0"/>
              <a:t>	</a:t>
            </a:r>
            <a:r>
              <a:rPr lang="nl-NL" sz="2000" b="1" dirty="0">
                <a:solidFill>
                  <a:schemeClr val="accent2"/>
                </a:solidFill>
              </a:rPr>
              <a:t>Focus dan op</a:t>
            </a:r>
          </a:p>
          <a:p>
            <a:pPr marL="800100" lvl="1" indent="-342900">
              <a:buFont typeface="Arial" panose="020B0604020202020204" pitchFamily="34" charset="0"/>
              <a:buChar char="•"/>
            </a:pPr>
            <a:r>
              <a:rPr lang="nl-NL" sz="2000" dirty="0"/>
              <a:t>Inhoud van de presentatie</a:t>
            </a:r>
          </a:p>
          <a:p>
            <a:pPr marL="800100" lvl="1" indent="-342900">
              <a:buFont typeface="Arial" panose="020B0604020202020204" pitchFamily="34" charset="0"/>
              <a:buChar char="•"/>
            </a:pPr>
            <a:r>
              <a:rPr lang="nl-NL" sz="2000" dirty="0"/>
              <a:t>Vorm van de presentatie </a:t>
            </a:r>
          </a:p>
          <a:p>
            <a:pPr marL="800100" lvl="1" indent="-342900">
              <a:buFont typeface="Arial" panose="020B0604020202020204" pitchFamily="34" charset="0"/>
              <a:buChar char="•"/>
            </a:pPr>
            <a:r>
              <a:rPr lang="nl-NL" sz="2000" dirty="0"/>
              <a:t>De hulpmiddelen die je nodig hebt</a:t>
            </a:r>
          </a:p>
          <a:p>
            <a:pPr marL="800100" lvl="1" indent="-342900">
              <a:buFontTx/>
              <a:buChar char="-"/>
            </a:pPr>
            <a:endParaRPr lang="nl-NL" sz="2000" dirty="0"/>
          </a:p>
        </p:txBody>
      </p:sp>
      <p:pic>
        <p:nvPicPr>
          <p:cNvPr id="5" name="Afbeelding 4">
            <a:extLst>
              <a:ext uri="{FF2B5EF4-FFF2-40B4-BE49-F238E27FC236}">
                <a16:creationId xmlns:a16="http://schemas.microsoft.com/office/drawing/2014/main" id="{A81F7C8F-96F8-1604-A050-560C71249934}"/>
              </a:ext>
            </a:extLst>
          </p:cNvPr>
          <p:cNvPicPr>
            <a:picLocks noChangeAspect="1"/>
          </p:cNvPicPr>
          <p:nvPr/>
        </p:nvPicPr>
        <p:blipFill>
          <a:blip r:embed="rId2"/>
          <a:stretch>
            <a:fillRect/>
          </a:stretch>
        </p:blipFill>
        <p:spPr>
          <a:xfrm>
            <a:off x="8926285" y="2980221"/>
            <a:ext cx="2841058" cy="3512654"/>
          </a:xfrm>
          <a:prstGeom prst="rect">
            <a:avLst/>
          </a:prstGeom>
        </p:spPr>
      </p:pic>
    </p:spTree>
    <p:extLst>
      <p:ext uri="{BB962C8B-B14F-4D97-AF65-F5344CB8AC3E}">
        <p14:creationId xmlns:p14="http://schemas.microsoft.com/office/powerpoint/2010/main" val="1152043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5E3FA8-466B-445B-69BD-3D499F398561}"/>
              </a:ext>
            </a:extLst>
          </p:cNvPr>
          <p:cNvSpPr>
            <a:spLocks noGrp="1"/>
          </p:cNvSpPr>
          <p:nvPr>
            <p:ph type="title"/>
          </p:nvPr>
        </p:nvSpPr>
        <p:spPr/>
        <p:txBody>
          <a:bodyPr/>
          <a:lstStyle/>
          <a:p>
            <a:r>
              <a:rPr lang="nl-NL" dirty="0"/>
              <a:t>Presenteren valt te leren!</a:t>
            </a:r>
          </a:p>
        </p:txBody>
      </p:sp>
      <p:sp>
        <p:nvSpPr>
          <p:cNvPr id="4" name="Tekstvak 3">
            <a:extLst>
              <a:ext uri="{FF2B5EF4-FFF2-40B4-BE49-F238E27FC236}">
                <a16:creationId xmlns:a16="http://schemas.microsoft.com/office/drawing/2014/main" id="{2CBBA9C9-9079-6070-5792-70D1C07A5F2F}"/>
              </a:ext>
            </a:extLst>
          </p:cNvPr>
          <p:cNvSpPr txBox="1"/>
          <p:nvPr/>
        </p:nvSpPr>
        <p:spPr>
          <a:xfrm>
            <a:off x="838200" y="1694090"/>
            <a:ext cx="9415257" cy="3293209"/>
          </a:xfrm>
          <a:prstGeom prst="rect">
            <a:avLst/>
          </a:prstGeom>
          <a:noFill/>
        </p:spPr>
        <p:txBody>
          <a:bodyPr wrap="square">
            <a:spAutoFit/>
          </a:bodyPr>
          <a:lstStyle/>
          <a:p>
            <a:r>
              <a:rPr lang="nl-NL" sz="2800" b="1" dirty="0">
                <a:solidFill>
                  <a:schemeClr val="accent2"/>
                </a:solidFill>
              </a:rPr>
              <a:t>Vorm en performance</a:t>
            </a:r>
          </a:p>
          <a:p>
            <a:r>
              <a:rPr lang="nl-NL" dirty="0"/>
              <a:t>De werking van je presentatie wordt voor een groot deel bepaald door de manier waarop je zelf het verhaal brengt. Gebruikt je PowerPoint of juist een hele andere creatieve manier als bijvoorbeeld </a:t>
            </a:r>
            <a:r>
              <a:rPr lang="nl-NL" dirty="0" err="1"/>
              <a:t>mindmappen</a:t>
            </a:r>
            <a:r>
              <a:rPr lang="nl-NL" dirty="0"/>
              <a:t>?</a:t>
            </a:r>
          </a:p>
          <a:p>
            <a:endParaRPr lang="nl-NL" dirty="0"/>
          </a:p>
          <a:p>
            <a:r>
              <a:rPr lang="nl-NL" dirty="0"/>
              <a:t>In het geval van PowerPoint: hoe zijn de sheets opgesteld? Voorkom in ieder geval te veel tekst op één sheet en zorg ervoor dat je niet teveel sheets in beperkte tijd wilt behandelen.</a:t>
            </a:r>
          </a:p>
          <a:p>
            <a:endParaRPr lang="nl-NL" dirty="0"/>
          </a:p>
          <a:p>
            <a:r>
              <a:rPr lang="nl-NL" dirty="0"/>
              <a:t>Je presentatie wordt sterk bepaald door je houding en lichaamstaal. Wat straal je uit? Je non-verbale communicatie spreekt veelal boekdelen! Door je hier bewust van te zijn en hier extra op te letten kun je de kracht van je presentatie vergroten.</a:t>
            </a:r>
          </a:p>
        </p:txBody>
      </p:sp>
    </p:spTree>
    <p:extLst>
      <p:ext uri="{BB962C8B-B14F-4D97-AF65-F5344CB8AC3E}">
        <p14:creationId xmlns:p14="http://schemas.microsoft.com/office/powerpoint/2010/main" val="20962685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61596A-C65A-4201-B873-325432935C98}">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2.xml><?xml version="1.0" encoding="utf-8"?>
<ds:datastoreItem xmlns:ds="http://schemas.openxmlformats.org/officeDocument/2006/customXml" ds:itemID="{F79ABD34-6018-4221-9AEA-024B1300B1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BE8F96-D2E4-4AC6-8835-517A7B63ED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TotalTime>
  <Words>1351</Words>
  <Application>Microsoft Office PowerPoint</Application>
  <PresentationFormat>Breedbeeld</PresentationFormat>
  <Paragraphs>258</Paragraphs>
  <Slides>11</Slides>
  <Notes>0</Notes>
  <HiddenSlides>0</HiddenSlides>
  <MMClips>0</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11</vt:i4>
      </vt:variant>
    </vt:vector>
  </HeadingPairs>
  <TitlesOfParts>
    <vt:vector size="21" baseType="lpstr">
      <vt:lpstr>Malgun Gothic</vt:lpstr>
      <vt:lpstr>Arial</vt:lpstr>
      <vt:lpstr>Calibri</vt:lpstr>
      <vt:lpstr>Calibri Light</vt:lpstr>
      <vt:lpstr>Kristen ITC</vt:lpstr>
      <vt:lpstr>Larken</vt:lpstr>
      <vt:lpstr>MV Boli</vt:lpstr>
      <vt:lpstr>Papyrus</vt:lpstr>
      <vt:lpstr>Kantoorthema</vt:lpstr>
      <vt:lpstr>Kantoorthema</vt:lpstr>
      <vt:lpstr>Parentcafé </vt:lpstr>
      <vt:lpstr>Parentcafé</vt:lpstr>
      <vt:lpstr>Beoordeling  </vt:lpstr>
      <vt:lpstr>PowerPoint-presentatie</vt:lpstr>
      <vt:lpstr>PowerPoint-presentatie</vt:lpstr>
      <vt:lpstr>PowerPoint-presentatie</vt:lpstr>
      <vt:lpstr>PowerPoint-presentatie</vt:lpstr>
      <vt:lpstr>Opbouw presentatie:</vt:lpstr>
      <vt:lpstr>Presenteren valt te leren!</vt:lpstr>
      <vt:lpstr>Check: </vt:lpstr>
      <vt:lpstr>Succes!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Parentcafé </dc:title>
  <dc:creator>Pascalle Cup</dc:creator>
  <cp:lastModifiedBy>Pascalle Cup</cp:lastModifiedBy>
  <cp:revision>1</cp:revision>
  <dcterms:created xsi:type="dcterms:W3CDTF">2022-06-15T11:08:35Z</dcterms:created>
  <dcterms:modified xsi:type="dcterms:W3CDTF">2022-06-15T14:39:27Z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MediaServiceImageTags">
    <vt:lpwstr/>
  </property>
</Properties>
</file>